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43" r:id="rId2"/>
    <p:sldId id="420" r:id="rId3"/>
    <p:sldId id="360" r:id="rId4"/>
    <p:sldId id="421" r:id="rId5"/>
    <p:sldId id="423" r:id="rId6"/>
    <p:sldId id="422"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503" r:id="rId20"/>
    <p:sldId id="436" r:id="rId21"/>
    <p:sldId id="437" r:id="rId22"/>
    <p:sldId id="438" r:id="rId23"/>
    <p:sldId id="439" r:id="rId24"/>
    <p:sldId id="440" r:id="rId25"/>
    <p:sldId id="441" r:id="rId26"/>
    <p:sldId id="442" r:id="rId27"/>
    <p:sldId id="443" r:id="rId28"/>
    <p:sldId id="444" r:id="rId29"/>
    <p:sldId id="464" r:id="rId30"/>
    <p:sldId id="465" r:id="rId31"/>
    <p:sldId id="466" r:id="rId32"/>
    <p:sldId id="467" r:id="rId33"/>
    <p:sldId id="485" r:id="rId34"/>
    <p:sldId id="486" r:id="rId35"/>
    <p:sldId id="487" r:id="rId36"/>
    <p:sldId id="504" r:id="rId37"/>
    <p:sldId id="488" r:id="rId38"/>
    <p:sldId id="490" r:id="rId39"/>
    <p:sldId id="489" r:id="rId40"/>
    <p:sldId id="495" r:id="rId41"/>
    <p:sldId id="473" r:id="rId42"/>
    <p:sldId id="474" r:id="rId43"/>
    <p:sldId id="496" r:id="rId44"/>
    <p:sldId id="475" r:id="rId45"/>
    <p:sldId id="476" r:id="rId46"/>
    <p:sldId id="477" r:id="rId47"/>
    <p:sldId id="478" r:id="rId48"/>
    <p:sldId id="505" r:id="rId49"/>
    <p:sldId id="27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00000"/>
    <a:srgbClr val="990000"/>
    <a:srgbClr val="FF6600"/>
    <a:srgbClr val="008000"/>
    <a:srgbClr val="003300"/>
    <a:srgbClr val="996633"/>
    <a:srgbClr val="990033"/>
    <a:srgbClr val="FF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20"/>
    <p:restoredTop sz="94660"/>
  </p:normalViewPr>
  <p:slideViewPr>
    <p:cSldViewPr>
      <p:cViewPr>
        <p:scale>
          <a:sx n="80" d="100"/>
          <a:sy n="80" d="100"/>
        </p:scale>
        <p:origin x="3294" y="8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5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af-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E6AEA6-FFE9-46B6-B297-6F0028D6909F}" type="datetimeFigureOut">
              <a:rPr lang="en-US" smtClean="0"/>
              <a:pPr/>
              <a:t>1/7/2022</a:t>
            </a:fld>
            <a:endParaRPr lang="af-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af-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af-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5A5CD-B160-4EB6-955B-DB1120A37B3D}" type="slidenum">
              <a:rPr lang="af-ZA" smtClean="0"/>
              <a:pPr/>
              <a:t>‹#›</a:t>
            </a:fld>
            <a:endParaRPr lang="af-ZA"/>
          </a:p>
        </p:txBody>
      </p:sp>
    </p:spTree>
    <p:extLst>
      <p:ext uri="{BB962C8B-B14F-4D97-AF65-F5344CB8AC3E}">
        <p14:creationId xmlns:p14="http://schemas.microsoft.com/office/powerpoint/2010/main" val="157245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f-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f-ZA"/>
          </a:p>
        </p:txBody>
      </p:sp>
      <p:sp>
        <p:nvSpPr>
          <p:cNvPr id="4" name="Date Placeholder 3"/>
          <p:cNvSpPr>
            <a:spLocks noGrp="1"/>
          </p:cNvSpPr>
          <p:nvPr>
            <p:ph type="dt" sz="half" idx="10"/>
          </p:nvPr>
        </p:nvSpPr>
        <p:spPr/>
        <p:txBody>
          <a:bodyPr/>
          <a:lstStyle/>
          <a:p>
            <a:fld id="{F154CE33-7152-4F9D-82F2-9E729F25B6A7}" type="datetime1">
              <a:rPr lang="en-US" smtClean="0"/>
              <a:pPr/>
              <a:t>1/7/2022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251F5BEC-E814-43C8-A247-E4FD238AF516}" type="datetime1">
              <a:rPr lang="en-US" smtClean="0"/>
              <a:pPr/>
              <a:t>1/7/2022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af-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30AB8EC6-CA2E-4B34-A80E-97F0F83E5E31}" type="datetime1">
              <a:rPr lang="en-US" smtClean="0"/>
              <a:pPr/>
              <a:t>1/7/2022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56044663-5266-45CB-B858-C767A36F5386}" type="datetime1">
              <a:rPr lang="en-US" smtClean="0"/>
              <a:pPr/>
              <a:t>1/7/2022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af-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F9F7A3-3779-40F4-8FFB-1D6AF722D448}" type="datetime1">
              <a:rPr lang="en-US" smtClean="0"/>
              <a:pPr/>
              <a:t>1/7/2022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5" name="Date Placeholder 4"/>
          <p:cNvSpPr>
            <a:spLocks noGrp="1"/>
          </p:cNvSpPr>
          <p:nvPr>
            <p:ph type="dt" sz="half" idx="10"/>
          </p:nvPr>
        </p:nvSpPr>
        <p:spPr/>
        <p:txBody>
          <a:bodyPr/>
          <a:lstStyle/>
          <a:p>
            <a:fld id="{399B3123-9FBE-47B7-9C25-F434EA5DD30D}" type="datetime1">
              <a:rPr lang="en-US" smtClean="0"/>
              <a:pPr/>
              <a:t>1/7/2022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af-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7" name="Date Placeholder 6"/>
          <p:cNvSpPr>
            <a:spLocks noGrp="1"/>
          </p:cNvSpPr>
          <p:nvPr>
            <p:ph type="dt" sz="half" idx="10"/>
          </p:nvPr>
        </p:nvSpPr>
        <p:spPr/>
        <p:txBody>
          <a:bodyPr/>
          <a:lstStyle/>
          <a:p>
            <a:fld id="{28631EBE-163C-4884-88C3-2906BDFCFECC}" type="datetime1">
              <a:rPr lang="en-US" smtClean="0"/>
              <a:pPr/>
              <a:t>1/7/2022</a:t>
            </a:fld>
            <a:endParaRPr lang="af-ZA"/>
          </a:p>
        </p:txBody>
      </p:sp>
      <p:sp>
        <p:nvSpPr>
          <p:cNvPr id="8" name="Footer Placeholder 7"/>
          <p:cNvSpPr>
            <a:spLocks noGrp="1"/>
          </p:cNvSpPr>
          <p:nvPr>
            <p:ph type="ftr" sz="quarter" idx="11"/>
          </p:nvPr>
        </p:nvSpPr>
        <p:spPr/>
        <p:txBody>
          <a:bodyPr/>
          <a:lstStyle/>
          <a:p>
            <a:endParaRPr lang="af-ZA"/>
          </a:p>
        </p:txBody>
      </p:sp>
      <p:sp>
        <p:nvSpPr>
          <p:cNvPr id="9" name="Slide Number Placeholder 8"/>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Date Placeholder 2"/>
          <p:cNvSpPr>
            <a:spLocks noGrp="1"/>
          </p:cNvSpPr>
          <p:nvPr>
            <p:ph type="dt" sz="half" idx="10"/>
          </p:nvPr>
        </p:nvSpPr>
        <p:spPr/>
        <p:txBody>
          <a:bodyPr/>
          <a:lstStyle/>
          <a:p>
            <a:fld id="{66A69641-B85C-4039-BF42-FFB0A3A2B132}" type="datetime1">
              <a:rPr lang="en-US" smtClean="0"/>
              <a:pPr/>
              <a:t>1/7/2022</a:t>
            </a:fld>
            <a:endParaRPr lang="af-ZA"/>
          </a:p>
        </p:txBody>
      </p:sp>
      <p:sp>
        <p:nvSpPr>
          <p:cNvPr id="4" name="Footer Placeholder 3"/>
          <p:cNvSpPr>
            <a:spLocks noGrp="1"/>
          </p:cNvSpPr>
          <p:nvPr>
            <p:ph type="ftr" sz="quarter" idx="11"/>
          </p:nvPr>
        </p:nvSpPr>
        <p:spPr/>
        <p:txBody>
          <a:bodyPr/>
          <a:lstStyle/>
          <a:p>
            <a:endParaRPr lang="af-ZA"/>
          </a:p>
        </p:txBody>
      </p:sp>
      <p:sp>
        <p:nvSpPr>
          <p:cNvPr id="5" name="Slide Number Placeholder 4"/>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48E72-661F-439D-962A-845E494E0E83}" type="datetime1">
              <a:rPr lang="en-US" smtClean="0"/>
              <a:pPr/>
              <a:t>1/7/2022</a:t>
            </a:fld>
            <a:endParaRPr lang="af-ZA"/>
          </a:p>
        </p:txBody>
      </p:sp>
      <p:sp>
        <p:nvSpPr>
          <p:cNvPr id="3" name="Footer Placeholder 2"/>
          <p:cNvSpPr>
            <a:spLocks noGrp="1"/>
          </p:cNvSpPr>
          <p:nvPr>
            <p:ph type="ftr" sz="quarter" idx="11"/>
          </p:nvPr>
        </p:nvSpPr>
        <p:spPr/>
        <p:txBody>
          <a:bodyPr/>
          <a:lstStyle/>
          <a:p>
            <a:endParaRPr lang="af-ZA"/>
          </a:p>
        </p:txBody>
      </p:sp>
      <p:sp>
        <p:nvSpPr>
          <p:cNvPr id="4" name="Slide Number Placeholder 3"/>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af-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2C73E9-CC96-4B9A-8B51-530F83A57802}" type="datetime1">
              <a:rPr lang="en-US" smtClean="0"/>
              <a:pPr/>
              <a:t>1/7/2022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af-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f-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A8A680-6AD4-4FA5-B588-38AD0438A0EC}" type="datetime1">
              <a:rPr lang="en-US" smtClean="0"/>
              <a:pPr/>
              <a:t>1/7/2022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af-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8B46E-2FA8-4301-8655-4F3EADA7013F}" type="datetime1">
              <a:rPr lang="en-US" smtClean="0"/>
              <a:pPr/>
              <a:t>1/7/2022</a:t>
            </a:fld>
            <a:endParaRPr lang="af-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f-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5A5A7D-9C6F-4A43-AFBA-C758F912D959}" type="slidenum">
              <a:rPr lang="af-ZA" smtClean="0"/>
              <a:pPr/>
              <a:t>‹#›</a:t>
            </a:fld>
            <a:endParaRPr lang="af-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71D2B-64F2-4FC9-B949-A9C52A087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9812"/>
            <a:ext cx="9130853" cy="6080388"/>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0" y="12908"/>
            <a:ext cx="9144000" cy="1733808"/>
          </a:xfrm>
          <a:prstGeom prst="rect">
            <a:avLst/>
          </a:prstGeom>
          <a:solidFill>
            <a:schemeClr val="accent3">
              <a:lumMod val="50000"/>
            </a:schemeClr>
          </a:solidFill>
          <a:ln>
            <a:solidFill>
              <a:schemeClr val="accent3">
                <a:lumMod val="50000"/>
              </a:schemeClr>
            </a:solidFill>
          </a:ln>
        </p:spPr>
        <p:txBody>
          <a:bodyPr wrap="square" rtlCol="0">
            <a:spAutoFit/>
          </a:bodyPr>
          <a:lstStyle/>
          <a:p>
            <a:pPr algn="ctr">
              <a:lnSpc>
                <a:spcPts val="6400"/>
              </a:lnSpc>
            </a:pPr>
            <a:r>
              <a:rPr lang="en-US" sz="5400" b="1" dirty="0">
                <a:solidFill>
                  <a:schemeClr val="bg1"/>
                </a:solidFill>
                <a:effectLst>
                  <a:outerShdw blurRad="38100" dist="38100" dir="2700000" algn="tl">
                    <a:srgbClr val="000000">
                      <a:alpha val="43137"/>
                    </a:srgbClr>
                  </a:outerShdw>
                </a:effectLst>
              </a:rPr>
              <a:t>Maximum </a:t>
            </a:r>
          </a:p>
          <a:p>
            <a:pPr algn="ctr">
              <a:lnSpc>
                <a:spcPts val="6400"/>
              </a:lnSpc>
            </a:pPr>
            <a:r>
              <a:rPr lang="en-US" sz="5400" b="1" dirty="0">
                <a:solidFill>
                  <a:schemeClr val="bg1"/>
                </a:solidFill>
                <a:effectLst>
                  <a:outerShdw blurRad="38100" dist="38100" dir="2700000" algn="tl">
                    <a:srgbClr val="000000">
                      <a:alpha val="43137"/>
                    </a:srgbClr>
                  </a:outerShdw>
                </a:effectLst>
              </a:rPr>
              <a:t>Personal Productivity</a:t>
            </a:r>
            <a:endParaRPr lang="id-ID" sz="3200" b="1" dirty="0">
              <a:solidFill>
                <a:schemeClr val="bg1"/>
              </a:solidFill>
            </a:endParaRPr>
          </a:p>
        </p:txBody>
      </p:sp>
    </p:spTree>
    <p:extLst>
      <p:ext uri="{BB962C8B-B14F-4D97-AF65-F5344CB8AC3E}">
        <p14:creationId xmlns:p14="http://schemas.microsoft.com/office/powerpoint/2010/main" val="2047776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923330"/>
          </a:xfrm>
          <a:prstGeom prst="rect">
            <a:avLst/>
          </a:prstGeom>
          <a:solidFill>
            <a:srgbClr val="990000"/>
          </a:solidFill>
          <a:ln>
            <a:solidFill>
              <a:srgbClr val="80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Jauhi Aneka Distraksi</a:t>
            </a:r>
            <a:endParaRPr lang="af-ZA" sz="3200" b="1" noProof="1">
              <a:solidFill>
                <a:schemeClr val="bg1"/>
              </a:solidFill>
            </a:endParaRPr>
          </a:p>
        </p:txBody>
      </p:sp>
      <p:pic>
        <p:nvPicPr>
          <p:cNvPr id="3" name="Picture 2">
            <a:extLst>
              <a:ext uri="{FF2B5EF4-FFF2-40B4-BE49-F238E27FC236}">
                <a16:creationId xmlns:a16="http://schemas.microsoft.com/office/drawing/2014/main" id="{A8EDDFC4-C9B3-4387-9AFA-8CFEB67B4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 y="1124744"/>
            <a:ext cx="9144000" cy="5143500"/>
          </a:xfrm>
          <a:prstGeom prst="rect">
            <a:avLst/>
          </a:prstGeom>
        </p:spPr>
      </p:pic>
    </p:spTree>
    <p:extLst>
      <p:ext uri="{BB962C8B-B14F-4D97-AF65-F5344CB8AC3E}">
        <p14:creationId xmlns:p14="http://schemas.microsoft.com/office/powerpoint/2010/main" val="225530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06C6F-4A3D-414F-BCD8-9105399BB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6298"/>
            <a:ext cx="9144000" cy="5266944"/>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2285306"/>
          </a:xfrm>
          <a:prstGeom prst="rect">
            <a:avLst/>
          </a:prstGeom>
          <a:solidFill>
            <a:srgbClr val="C00000"/>
          </a:solidFill>
          <a:ln>
            <a:solidFill>
              <a:srgbClr val="C00000"/>
            </a:solidFill>
          </a:ln>
        </p:spPr>
        <p:txBody>
          <a:bodyPr wrap="square" rtlCol="0">
            <a:spAutoFit/>
          </a:bodyPr>
          <a:lstStyle/>
          <a:p>
            <a:pPr algn="ctr">
              <a:lnSpc>
                <a:spcPts val="5700"/>
              </a:lnSpc>
            </a:pPr>
            <a:r>
              <a:rPr lang="af-ZA" sz="5400" b="1" noProof="1">
                <a:solidFill>
                  <a:schemeClr val="bg1"/>
                </a:solidFill>
                <a:effectLst>
                  <a:outerShdw blurRad="38100" dist="38100" dir="2700000" algn="tl">
                    <a:srgbClr val="000000">
                      <a:alpha val="43137"/>
                    </a:srgbClr>
                  </a:outerShdw>
                </a:effectLst>
              </a:rPr>
              <a:t>Do Less and OBSESS, sebab </a:t>
            </a:r>
            <a:r>
              <a:rPr lang="af-ZA" sz="5400" b="1" u="sng" noProof="1">
                <a:solidFill>
                  <a:schemeClr val="bg1"/>
                </a:solidFill>
                <a:effectLst>
                  <a:outerShdw blurRad="38100" dist="38100" dir="2700000" algn="tl">
                    <a:srgbClr val="000000">
                      <a:alpha val="43137"/>
                    </a:srgbClr>
                  </a:outerShdw>
                </a:effectLst>
              </a:rPr>
              <a:t>multitasking sesungguhnya adalah musuh produktivitas</a:t>
            </a:r>
            <a:endParaRPr lang="af-ZA" sz="3200" b="1" u="sng" noProof="1">
              <a:solidFill>
                <a:schemeClr val="bg1"/>
              </a:solidFill>
            </a:endParaRPr>
          </a:p>
        </p:txBody>
      </p:sp>
    </p:spTree>
    <p:extLst>
      <p:ext uri="{BB962C8B-B14F-4D97-AF65-F5344CB8AC3E}">
        <p14:creationId xmlns:p14="http://schemas.microsoft.com/office/powerpoint/2010/main" val="84531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E47EE-2687-4E9D-9907-34141BBA9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4664"/>
            <a:ext cx="9144000" cy="6581350"/>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0" y="12908"/>
            <a:ext cx="9144000" cy="1754326"/>
          </a:xfrm>
          <a:prstGeom prst="rect">
            <a:avLst/>
          </a:prstGeom>
          <a:solidFill>
            <a:srgbClr val="002060"/>
          </a:solidFill>
          <a:ln>
            <a:solidFill>
              <a:srgbClr val="00206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Lakukan Latihan Menguatkan Otot Fokus Kita</a:t>
            </a:r>
            <a:endParaRPr lang="af-ZA" sz="3200" b="1" noProof="1">
              <a:solidFill>
                <a:schemeClr val="bg1"/>
              </a:solidFill>
            </a:endParaRPr>
          </a:p>
        </p:txBody>
      </p:sp>
    </p:spTree>
    <p:extLst>
      <p:ext uri="{BB962C8B-B14F-4D97-AF65-F5344CB8AC3E}">
        <p14:creationId xmlns:p14="http://schemas.microsoft.com/office/powerpoint/2010/main" val="63924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1DA41-A68D-46FD-96BE-084F24E26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 y="749092"/>
            <a:ext cx="9144000" cy="6096000"/>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1107996"/>
          </a:xfrm>
          <a:prstGeom prst="rect">
            <a:avLst/>
          </a:prstGeom>
          <a:solidFill>
            <a:srgbClr val="FF6600"/>
          </a:solidFill>
          <a:ln>
            <a:solidFill>
              <a:srgbClr val="FF6600"/>
            </a:solidFill>
          </a:ln>
        </p:spPr>
        <p:txBody>
          <a:bodyPr wrap="square" rtlCol="0">
            <a:spAutoFit/>
          </a:bodyPr>
          <a:lstStyle/>
          <a:p>
            <a:pPr algn="ctr"/>
            <a:r>
              <a:rPr lang="af-ZA" sz="6600" b="1" noProof="1">
                <a:solidFill>
                  <a:schemeClr val="bg1"/>
                </a:solidFill>
                <a:effectLst>
                  <a:outerShdw blurRad="38100" dist="38100" dir="2700000" algn="tl">
                    <a:srgbClr val="000000">
                      <a:alpha val="43137"/>
                    </a:srgbClr>
                  </a:outerShdw>
                </a:effectLst>
              </a:rPr>
              <a:t>Hindari Decision Fatigue</a:t>
            </a:r>
            <a:endParaRPr lang="af-ZA" sz="4000" b="1" noProof="1">
              <a:solidFill>
                <a:schemeClr val="bg1"/>
              </a:solidFill>
            </a:endParaRPr>
          </a:p>
        </p:txBody>
      </p:sp>
    </p:spTree>
    <p:extLst>
      <p:ext uri="{BB962C8B-B14F-4D97-AF65-F5344CB8AC3E}">
        <p14:creationId xmlns:p14="http://schemas.microsoft.com/office/powerpoint/2010/main" val="288806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16832"/>
            <a:ext cx="9144000" cy="254641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14</a:t>
            </a:fld>
            <a:endParaRPr lang="af-ZA" sz="1800" b="1" dirty="0">
              <a:solidFill>
                <a:srgbClr val="000066"/>
              </a:solidFill>
            </a:endParaRPr>
          </a:p>
        </p:txBody>
      </p:sp>
      <p:sp>
        <p:nvSpPr>
          <p:cNvPr id="3" name="TextBox 2"/>
          <p:cNvSpPr txBox="1"/>
          <p:nvPr/>
        </p:nvSpPr>
        <p:spPr>
          <a:xfrm>
            <a:off x="467544" y="2132856"/>
            <a:ext cx="8424936" cy="1938992"/>
          </a:xfrm>
          <a:prstGeom prst="rect">
            <a:avLst/>
          </a:prstGeom>
          <a:noFill/>
        </p:spPr>
        <p:txBody>
          <a:bodyPr wrap="square" rtlCol="0">
            <a:spAutoFit/>
          </a:bodyPr>
          <a:lstStyle/>
          <a:p>
            <a:r>
              <a:rPr lang="af-ZA" sz="6000" b="1" noProof="1">
                <a:solidFill>
                  <a:schemeClr val="bg1"/>
                </a:solidFill>
              </a:rPr>
              <a:t>Strategi Kelola </a:t>
            </a:r>
          </a:p>
          <a:p>
            <a:r>
              <a:rPr lang="af-ZA" sz="6000" b="1" noProof="1">
                <a:solidFill>
                  <a:schemeClr val="bg1"/>
                </a:solidFill>
              </a:rPr>
              <a:t>AKTIVITAS</a:t>
            </a:r>
            <a:endParaRPr lang="af-ZA" sz="6000" noProof="1"/>
          </a:p>
        </p:txBody>
      </p:sp>
      <p:sp>
        <p:nvSpPr>
          <p:cNvPr id="4" name="Rectangle 3">
            <a:extLst>
              <a:ext uri="{FF2B5EF4-FFF2-40B4-BE49-F238E27FC236}">
                <a16:creationId xmlns:a16="http://schemas.microsoft.com/office/drawing/2014/main" id="{9DEB700B-07E1-4882-B25A-E77918FB101A}"/>
              </a:ext>
            </a:extLst>
          </p:cNvPr>
          <p:cNvSpPr/>
          <p:nvPr/>
        </p:nvSpPr>
        <p:spPr>
          <a:xfrm>
            <a:off x="0" y="0"/>
            <a:ext cx="9144000" cy="1788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7" name="Rectangle 6">
            <a:extLst>
              <a:ext uri="{FF2B5EF4-FFF2-40B4-BE49-F238E27FC236}">
                <a16:creationId xmlns:a16="http://schemas.microsoft.com/office/drawing/2014/main" id="{883CFCB0-036C-444D-BD88-C98878284ACA}"/>
              </a:ext>
            </a:extLst>
          </p:cNvPr>
          <p:cNvSpPr/>
          <p:nvPr/>
        </p:nvSpPr>
        <p:spPr>
          <a:xfrm>
            <a:off x="-10943" y="4692425"/>
            <a:ext cx="9144000" cy="21575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Tree>
    <p:extLst>
      <p:ext uri="{BB962C8B-B14F-4D97-AF65-F5344CB8AC3E}">
        <p14:creationId xmlns:p14="http://schemas.microsoft.com/office/powerpoint/2010/main" val="1037510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143E9-940C-4145-AD72-BB06469E0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 y="1719072"/>
            <a:ext cx="9144000" cy="5138928"/>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22623" y="0"/>
            <a:ext cx="9166623" cy="2123658"/>
          </a:xfrm>
          <a:prstGeom prst="rect">
            <a:avLst/>
          </a:prstGeom>
          <a:solidFill>
            <a:schemeClr val="accent3">
              <a:lumMod val="50000"/>
            </a:schemeClr>
          </a:solidFill>
          <a:ln>
            <a:solidFill>
              <a:schemeClr val="accent3">
                <a:lumMod val="50000"/>
              </a:schemeClr>
            </a:solidFill>
          </a:ln>
        </p:spPr>
        <p:txBody>
          <a:bodyPr wrap="square" rtlCol="0">
            <a:spAutoFit/>
          </a:bodyPr>
          <a:lstStyle/>
          <a:p>
            <a:pPr algn="ctr"/>
            <a:r>
              <a:rPr lang="af-ZA" sz="4400" b="1" noProof="1">
                <a:solidFill>
                  <a:schemeClr val="bg1"/>
                </a:solidFill>
                <a:effectLst>
                  <a:outerShdw blurRad="38100" dist="38100" dir="2700000" algn="tl">
                    <a:srgbClr val="000000">
                      <a:alpha val="43137"/>
                    </a:srgbClr>
                  </a:outerShdw>
                </a:effectLst>
              </a:rPr>
              <a:t>Tetapkan Prioritas Aktivitas. Tuliskan Tiga Aktivitas Utama dan Penting yang Akan Dikerjakan Tiap Hari</a:t>
            </a:r>
            <a:endParaRPr lang="af-ZA" sz="2400" b="1" u="sng" noProof="1">
              <a:solidFill>
                <a:schemeClr val="bg1"/>
              </a:solidFill>
            </a:endParaRPr>
          </a:p>
        </p:txBody>
      </p:sp>
    </p:spTree>
    <p:extLst>
      <p:ext uri="{BB962C8B-B14F-4D97-AF65-F5344CB8AC3E}">
        <p14:creationId xmlns:p14="http://schemas.microsoft.com/office/powerpoint/2010/main" val="46835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3EFBC-0AD5-414A-B0AE-B6A2D4BE4EA8}"/>
              </a:ext>
            </a:extLst>
          </p:cNvPr>
          <p:cNvSpPr/>
          <p:nvPr/>
        </p:nvSpPr>
        <p:spPr>
          <a:xfrm>
            <a:off x="0" y="1124744"/>
            <a:ext cx="9144000" cy="439248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317902" y="242070"/>
            <a:ext cx="8424936" cy="707886"/>
          </a:xfrm>
          <a:prstGeom prst="rect">
            <a:avLst/>
          </a:prstGeom>
        </p:spPr>
        <p:txBody>
          <a:bodyPr wrap="square">
            <a:spAutoFit/>
          </a:bodyPr>
          <a:lstStyle/>
          <a:p>
            <a:pPr>
              <a:spcBef>
                <a:spcPts val="1200"/>
              </a:spcBef>
              <a:spcAft>
                <a:spcPts val="1200"/>
              </a:spcAft>
            </a:pPr>
            <a:r>
              <a:rPr lang="af-ZA" sz="4000" b="1" noProof="1">
                <a:solidFill>
                  <a:srgbClr val="C00000"/>
                </a:solidFill>
              </a:rPr>
              <a:t>Contoh Tiga Aktivitas Kunci Saya :</a:t>
            </a:r>
            <a:endParaRPr lang="af-ZA" sz="4000" noProof="1">
              <a:solidFill>
                <a:srgbClr val="C00000"/>
              </a:solidFill>
            </a:endParaRPr>
          </a:p>
        </p:txBody>
      </p:sp>
      <p:sp>
        <p:nvSpPr>
          <p:cNvPr id="2" name="TextBox 1">
            <a:extLst>
              <a:ext uri="{FF2B5EF4-FFF2-40B4-BE49-F238E27FC236}">
                <a16:creationId xmlns:a16="http://schemas.microsoft.com/office/drawing/2014/main" id="{A39692F5-6FB4-42BA-A8D1-B9928C39A523}"/>
              </a:ext>
            </a:extLst>
          </p:cNvPr>
          <p:cNvSpPr txBox="1"/>
          <p:nvPr/>
        </p:nvSpPr>
        <p:spPr>
          <a:xfrm>
            <a:off x="533926" y="1340768"/>
            <a:ext cx="8208912" cy="3785652"/>
          </a:xfrm>
          <a:prstGeom prst="rect">
            <a:avLst/>
          </a:prstGeom>
          <a:noFill/>
        </p:spPr>
        <p:txBody>
          <a:bodyPr wrap="square" rtlCol="0">
            <a:spAutoFit/>
          </a:bodyPr>
          <a:lstStyle/>
          <a:p>
            <a:pPr marL="514350" lvl="0" indent="-514350">
              <a:spcBef>
                <a:spcPts val="1200"/>
              </a:spcBef>
              <a:spcAft>
                <a:spcPts val="1200"/>
              </a:spcAft>
              <a:buFont typeface="+mj-lt"/>
              <a:buAutoNum type="arabicPeriod"/>
            </a:pPr>
            <a:r>
              <a:rPr lang="en-US" sz="4000" noProof="1">
                <a:solidFill>
                  <a:schemeClr val="bg1"/>
                </a:solidFill>
              </a:rPr>
              <a:t>Menulis buku</a:t>
            </a:r>
          </a:p>
          <a:p>
            <a:pPr marL="514350" lvl="0" indent="-514350">
              <a:spcBef>
                <a:spcPts val="1200"/>
              </a:spcBef>
              <a:spcAft>
                <a:spcPts val="1200"/>
              </a:spcAft>
              <a:buFont typeface="+mj-lt"/>
              <a:buAutoNum type="arabicPeriod"/>
            </a:pPr>
            <a:r>
              <a:rPr lang="en-US" sz="4000" noProof="1">
                <a:solidFill>
                  <a:schemeClr val="bg1"/>
                </a:solidFill>
              </a:rPr>
              <a:t>Menulis bahan proposal untuk calon klien konsultan </a:t>
            </a:r>
          </a:p>
          <a:p>
            <a:pPr marL="514350" lvl="0" indent="-514350">
              <a:spcBef>
                <a:spcPts val="1200"/>
              </a:spcBef>
              <a:spcAft>
                <a:spcPts val="1200"/>
              </a:spcAft>
              <a:buFont typeface="+mj-lt"/>
              <a:buAutoNum type="arabicPeriod"/>
            </a:pPr>
            <a:r>
              <a:rPr lang="en-US" sz="4000" noProof="1">
                <a:solidFill>
                  <a:schemeClr val="bg1"/>
                </a:solidFill>
              </a:rPr>
              <a:t>Melakukan aktivitas pemasaran online</a:t>
            </a:r>
          </a:p>
        </p:txBody>
      </p:sp>
    </p:spTree>
    <p:extLst>
      <p:ext uri="{BB962C8B-B14F-4D97-AF65-F5344CB8AC3E}">
        <p14:creationId xmlns:p14="http://schemas.microsoft.com/office/powerpoint/2010/main" val="78051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3EFBC-0AD5-414A-B0AE-B6A2D4BE4EA8}"/>
              </a:ext>
            </a:extLst>
          </p:cNvPr>
          <p:cNvSpPr/>
          <p:nvPr/>
        </p:nvSpPr>
        <p:spPr>
          <a:xfrm>
            <a:off x="0" y="1124744"/>
            <a:ext cx="9144000" cy="48965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317902" y="242070"/>
            <a:ext cx="8424936" cy="707886"/>
          </a:xfrm>
          <a:prstGeom prst="rect">
            <a:avLst/>
          </a:prstGeom>
        </p:spPr>
        <p:txBody>
          <a:bodyPr wrap="square">
            <a:spAutoFit/>
          </a:bodyPr>
          <a:lstStyle/>
          <a:p>
            <a:pPr>
              <a:spcBef>
                <a:spcPts val="1200"/>
              </a:spcBef>
              <a:spcAft>
                <a:spcPts val="1200"/>
              </a:spcAft>
            </a:pPr>
            <a:r>
              <a:rPr lang="af-ZA" sz="4000" b="1" noProof="1">
                <a:solidFill>
                  <a:srgbClr val="C00000"/>
                </a:solidFill>
              </a:rPr>
              <a:t>Contoh Tiga Aktivitas Kunci Saya :</a:t>
            </a:r>
            <a:endParaRPr lang="af-ZA" sz="4000" noProof="1">
              <a:solidFill>
                <a:srgbClr val="C00000"/>
              </a:solidFill>
            </a:endParaRPr>
          </a:p>
        </p:txBody>
      </p:sp>
      <p:sp>
        <p:nvSpPr>
          <p:cNvPr id="2" name="TextBox 1">
            <a:extLst>
              <a:ext uri="{FF2B5EF4-FFF2-40B4-BE49-F238E27FC236}">
                <a16:creationId xmlns:a16="http://schemas.microsoft.com/office/drawing/2014/main" id="{A39692F5-6FB4-42BA-A8D1-B9928C39A523}"/>
              </a:ext>
            </a:extLst>
          </p:cNvPr>
          <p:cNvSpPr txBox="1"/>
          <p:nvPr/>
        </p:nvSpPr>
        <p:spPr>
          <a:xfrm>
            <a:off x="533926" y="1340768"/>
            <a:ext cx="8208912" cy="4939814"/>
          </a:xfrm>
          <a:prstGeom prst="rect">
            <a:avLst/>
          </a:prstGeom>
          <a:noFill/>
        </p:spPr>
        <p:txBody>
          <a:bodyPr wrap="square" rtlCol="0">
            <a:spAutoFit/>
          </a:bodyPr>
          <a:lstStyle/>
          <a:p>
            <a:pPr marL="514350" lvl="0" indent="-514350">
              <a:spcBef>
                <a:spcPts val="600"/>
              </a:spcBef>
              <a:spcAft>
                <a:spcPts val="600"/>
              </a:spcAft>
              <a:buFont typeface="+mj-lt"/>
              <a:buAutoNum type="arabicPeriod"/>
            </a:pPr>
            <a:r>
              <a:rPr lang="en-US" sz="4000" noProof="1">
                <a:solidFill>
                  <a:schemeClr val="bg1"/>
                </a:solidFill>
              </a:rPr>
              <a:t>Melakukan sesi konsultasi dengan klien </a:t>
            </a:r>
          </a:p>
          <a:p>
            <a:pPr marL="514350" lvl="0" indent="-514350">
              <a:spcBef>
                <a:spcPts val="600"/>
              </a:spcBef>
              <a:spcAft>
                <a:spcPts val="600"/>
              </a:spcAft>
              <a:buFont typeface="+mj-lt"/>
              <a:buAutoNum type="arabicPeriod"/>
            </a:pPr>
            <a:r>
              <a:rPr lang="en-US" sz="4000" noProof="1">
                <a:solidFill>
                  <a:schemeClr val="bg1"/>
                </a:solidFill>
              </a:rPr>
              <a:t>Melakukan sesi konsultasi dengan klien </a:t>
            </a:r>
          </a:p>
          <a:p>
            <a:pPr marL="514350" indent="-514350">
              <a:spcBef>
                <a:spcPts val="600"/>
              </a:spcBef>
              <a:spcAft>
                <a:spcPts val="600"/>
              </a:spcAft>
              <a:buFont typeface="+mj-lt"/>
              <a:buAutoNum type="arabicPeriod"/>
            </a:pPr>
            <a:r>
              <a:rPr lang="en-US" sz="4000" noProof="1">
                <a:solidFill>
                  <a:schemeClr val="bg1"/>
                </a:solidFill>
              </a:rPr>
              <a:t>Melakukan sesi konsultasi dengan klien </a:t>
            </a:r>
          </a:p>
          <a:p>
            <a:pPr marL="514350" lvl="0" indent="-514350">
              <a:spcBef>
                <a:spcPts val="1200"/>
              </a:spcBef>
              <a:spcAft>
                <a:spcPts val="1200"/>
              </a:spcAft>
              <a:buFont typeface="+mj-lt"/>
              <a:buAutoNum type="arabicPeriod"/>
            </a:pPr>
            <a:endParaRPr lang="en-US" sz="4000" noProof="1">
              <a:solidFill>
                <a:schemeClr val="bg1"/>
              </a:solidFill>
            </a:endParaRPr>
          </a:p>
        </p:txBody>
      </p:sp>
    </p:spTree>
    <p:extLst>
      <p:ext uri="{BB962C8B-B14F-4D97-AF65-F5344CB8AC3E}">
        <p14:creationId xmlns:p14="http://schemas.microsoft.com/office/powerpoint/2010/main" val="154525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3EFBC-0AD5-414A-B0AE-B6A2D4BE4EA8}"/>
              </a:ext>
            </a:extLst>
          </p:cNvPr>
          <p:cNvSpPr/>
          <p:nvPr/>
        </p:nvSpPr>
        <p:spPr>
          <a:xfrm>
            <a:off x="0" y="1124744"/>
            <a:ext cx="9144000" cy="392473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317902" y="242070"/>
            <a:ext cx="8424936" cy="707886"/>
          </a:xfrm>
          <a:prstGeom prst="rect">
            <a:avLst/>
          </a:prstGeom>
        </p:spPr>
        <p:txBody>
          <a:bodyPr wrap="square">
            <a:spAutoFit/>
          </a:bodyPr>
          <a:lstStyle/>
          <a:p>
            <a:pPr>
              <a:spcBef>
                <a:spcPts val="1200"/>
              </a:spcBef>
              <a:spcAft>
                <a:spcPts val="1200"/>
              </a:spcAft>
            </a:pPr>
            <a:r>
              <a:rPr lang="af-ZA" sz="4000" b="1" noProof="1">
                <a:solidFill>
                  <a:srgbClr val="C00000"/>
                </a:solidFill>
              </a:rPr>
              <a:t>Contoh Tiga Aktivitas Kunci Saya :</a:t>
            </a:r>
            <a:endParaRPr lang="af-ZA" sz="4000" noProof="1">
              <a:solidFill>
                <a:srgbClr val="C00000"/>
              </a:solidFill>
            </a:endParaRPr>
          </a:p>
        </p:txBody>
      </p:sp>
      <p:sp>
        <p:nvSpPr>
          <p:cNvPr id="2" name="TextBox 1">
            <a:extLst>
              <a:ext uri="{FF2B5EF4-FFF2-40B4-BE49-F238E27FC236}">
                <a16:creationId xmlns:a16="http://schemas.microsoft.com/office/drawing/2014/main" id="{A39692F5-6FB4-42BA-A8D1-B9928C39A523}"/>
              </a:ext>
            </a:extLst>
          </p:cNvPr>
          <p:cNvSpPr txBox="1"/>
          <p:nvPr/>
        </p:nvSpPr>
        <p:spPr>
          <a:xfrm>
            <a:off x="533926" y="1340768"/>
            <a:ext cx="8208912" cy="3708708"/>
          </a:xfrm>
          <a:prstGeom prst="rect">
            <a:avLst/>
          </a:prstGeom>
          <a:noFill/>
        </p:spPr>
        <p:txBody>
          <a:bodyPr wrap="square" rtlCol="0">
            <a:spAutoFit/>
          </a:bodyPr>
          <a:lstStyle/>
          <a:p>
            <a:pPr marL="514350" lvl="0" indent="-514350">
              <a:spcBef>
                <a:spcPts val="600"/>
              </a:spcBef>
              <a:spcAft>
                <a:spcPts val="600"/>
              </a:spcAft>
              <a:buFont typeface="+mj-lt"/>
              <a:buAutoNum type="arabicPeriod"/>
            </a:pPr>
            <a:r>
              <a:rPr lang="en-US" sz="4000" noProof="1">
                <a:solidFill>
                  <a:schemeClr val="bg1"/>
                </a:solidFill>
              </a:rPr>
              <a:t>Menyusun laporan konsultasi</a:t>
            </a:r>
          </a:p>
          <a:p>
            <a:pPr marL="514350" indent="-514350">
              <a:spcBef>
                <a:spcPts val="600"/>
              </a:spcBef>
              <a:spcAft>
                <a:spcPts val="600"/>
              </a:spcAft>
              <a:buFont typeface="+mj-lt"/>
              <a:buAutoNum type="arabicPeriod"/>
            </a:pPr>
            <a:r>
              <a:rPr lang="en-US" sz="4000" noProof="1">
                <a:solidFill>
                  <a:schemeClr val="bg1"/>
                </a:solidFill>
              </a:rPr>
              <a:t>Menyusun laporan konsultasi</a:t>
            </a:r>
          </a:p>
          <a:p>
            <a:pPr marL="514350" lvl="0" indent="-514350">
              <a:spcBef>
                <a:spcPts val="600"/>
              </a:spcBef>
              <a:spcAft>
                <a:spcPts val="600"/>
              </a:spcAft>
              <a:buFont typeface="+mj-lt"/>
              <a:buAutoNum type="arabicPeriod"/>
            </a:pPr>
            <a:r>
              <a:rPr lang="en-US" sz="4000" noProof="1">
                <a:solidFill>
                  <a:schemeClr val="bg1"/>
                </a:solidFill>
              </a:rPr>
              <a:t>Melakukan aktivitas pemasaran online</a:t>
            </a:r>
          </a:p>
          <a:p>
            <a:pPr marL="514350" lvl="0" indent="-514350">
              <a:spcBef>
                <a:spcPts val="1200"/>
              </a:spcBef>
              <a:spcAft>
                <a:spcPts val="1200"/>
              </a:spcAft>
              <a:buFont typeface="+mj-lt"/>
              <a:buAutoNum type="arabicPeriod"/>
            </a:pPr>
            <a:endParaRPr lang="en-US" sz="4000" noProof="1">
              <a:solidFill>
                <a:schemeClr val="bg1"/>
              </a:solidFill>
            </a:endParaRPr>
          </a:p>
        </p:txBody>
      </p:sp>
    </p:spTree>
    <p:extLst>
      <p:ext uri="{BB962C8B-B14F-4D97-AF65-F5344CB8AC3E}">
        <p14:creationId xmlns:p14="http://schemas.microsoft.com/office/powerpoint/2010/main" val="2902807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81640"/>
            <a:ext cx="9144000" cy="36947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323528" y="1844824"/>
            <a:ext cx="8318158" cy="2308324"/>
          </a:xfrm>
          <a:prstGeom prst="rect">
            <a:avLst/>
          </a:prstGeom>
        </p:spPr>
        <p:txBody>
          <a:bodyPr wrap="square">
            <a:spAutoFit/>
          </a:bodyPr>
          <a:lstStyle/>
          <a:p>
            <a:pPr algn="ctr">
              <a:spcBef>
                <a:spcPts val="1800"/>
              </a:spcBef>
              <a:spcAft>
                <a:spcPts val="1800"/>
              </a:spcAft>
            </a:pPr>
            <a:r>
              <a:rPr lang="en-US" sz="4800" b="1" noProof="1">
                <a:solidFill>
                  <a:srgbClr val="002060"/>
                </a:solidFill>
              </a:rPr>
              <a:t>Rumuskan </a:t>
            </a:r>
            <a:r>
              <a:rPr lang="en-US" sz="4800" b="1" u="sng" noProof="1">
                <a:solidFill>
                  <a:srgbClr val="002060"/>
                </a:solidFill>
              </a:rPr>
              <a:t>3 Tugas Paling Penting yang akan Anda kerjakan…..</a:t>
            </a:r>
            <a:endParaRPr lang="en-US" sz="4800" b="1" noProof="1">
              <a:solidFill>
                <a:srgbClr val="002060"/>
              </a:solidFill>
            </a:endParaRPr>
          </a:p>
        </p:txBody>
      </p:sp>
      <p:sp>
        <p:nvSpPr>
          <p:cNvPr id="2" name="Rectangle 1">
            <a:extLst>
              <a:ext uri="{FF2B5EF4-FFF2-40B4-BE49-F238E27FC236}">
                <a16:creationId xmlns:a16="http://schemas.microsoft.com/office/drawing/2014/main" id="{800C8F4F-BB11-4E5A-9AF9-84A83B16FA25}"/>
              </a:ext>
            </a:extLst>
          </p:cNvPr>
          <p:cNvSpPr/>
          <p:nvPr/>
        </p:nvSpPr>
        <p:spPr>
          <a:xfrm>
            <a:off x="0" y="0"/>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6" name="Rectangle 5">
            <a:extLst>
              <a:ext uri="{FF2B5EF4-FFF2-40B4-BE49-F238E27FC236}">
                <a16:creationId xmlns:a16="http://schemas.microsoft.com/office/drawing/2014/main" id="{E273A8DC-1994-42E2-8D23-FBB95A865434}"/>
              </a:ext>
            </a:extLst>
          </p:cNvPr>
          <p:cNvSpPr/>
          <p:nvPr/>
        </p:nvSpPr>
        <p:spPr>
          <a:xfrm>
            <a:off x="0" y="5445224"/>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3" name="TextBox 2">
            <a:extLst>
              <a:ext uri="{FF2B5EF4-FFF2-40B4-BE49-F238E27FC236}">
                <a16:creationId xmlns:a16="http://schemas.microsoft.com/office/drawing/2014/main" id="{A500AD54-DA5D-4035-8F1C-BA3AE0248347}"/>
              </a:ext>
            </a:extLst>
          </p:cNvPr>
          <p:cNvSpPr txBox="1"/>
          <p:nvPr/>
        </p:nvSpPr>
        <p:spPr>
          <a:xfrm>
            <a:off x="323528" y="189301"/>
            <a:ext cx="5155579" cy="1015663"/>
          </a:xfrm>
          <a:prstGeom prst="rect">
            <a:avLst/>
          </a:prstGeom>
          <a:noFill/>
        </p:spPr>
        <p:txBody>
          <a:bodyPr wrap="none" rtlCol="0">
            <a:spAutoFit/>
          </a:bodyPr>
          <a:lstStyle/>
          <a:p>
            <a:r>
              <a:rPr lang="en-US" sz="6000" b="1" dirty="0">
                <a:solidFill>
                  <a:schemeClr val="bg1"/>
                </a:solidFill>
              </a:rPr>
              <a:t>Action Plan #1 :</a:t>
            </a:r>
            <a:endParaRPr lang="sq-AL" sz="6000" b="1" dirty="0">
              <a:solidFill>
                <a:schemeClr val="bg1"/>
              </a:solidFill>
            </a:endParaRPr>
          </a:p>
        </p:txBody>
      </p:sp>
    </p:spTree>
    <p:extLst>
      <p:ext uri="{BB962C8B-B14F-4D97-AF65-F5344CB8AC3E}">
        <p14:creationId xmlns:p14="http://schemas.microsoft.com/office/powerpoint/2010/main" val="75735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7704" y="-11540"/>
            <a:ext cx="936104" cy="68464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9" descr="D:\Aneka FILES\FOTO\Foto Lebaran 2010\Yodhia Antariksa resize 25.jpg"/>
          <p:cNvPicPr>
            <a:picLocks noChangeAspect="1" noChangeArrowheads="1"/>
          </p:cNvPicPr>
          <p:nvPr/>
        </p:nvPicPr>
        <p:blipFill>
          <a:blip r:embed="rId2"/>
          <a:srcRect/>
          <a:stretch>
            <a:fillRect/>
          </a:stretch>
        </p:blipFill>
        <p:spPr bwMode="auto">
          <a:xfrm>
            <a:off x="0" y="1236479"/>
            <a:ext cx="3101494" cy="4149080"/>
          </a:xfrm>
          <a:prstGeom prst="rect">
            <a:avLst/>
          </a:prstGeom>
          <a:noFill/>
          <a:ln>
            <a:solidFill>
              <a:srgbClr val="FFC000"/>
            </a:solidFill>
          </a:ln>
        </p:spPr>
      </p:pic>
      <p:sp>
        <p:nvSpPr>
          <p:cNvPr id="4" name="Rectangle 3"/>
          <p:cNvSpPr/>
          <p:nvPr/>
        </p:nvSpPr>
        <p:spPr>
          <a:xfrm>
            <a:off x="2994140" y="-11540"/>
            <a:ext cx="6156176" cy="6858000"/>
          </a:xfrm>
          <a:prstGeom prst="rect">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3198224" y="117837"/>
            <a:ext cx="5748008" cy="6032421"/>
          </a:xfrm>
          <a:prstGeom prst="rect">
            <a:avLst/>
          </a:prstGeom>
        </p:spPr>
        <p:txBody>
          <a:bodyPr wrap="square">
            <a:spAutoFit/>
          </a:bodyPr>
          <a:lstStyle/>
          <a:p>
            <a:r>
              <a:rPr lang="id-ID" sz="2800" b="1" noProof="1">
                <a:cs typeface="Arial" pitchFamily="34" charset="0"/>
              </a:rPr>
              <a:t>Penyusun </a:t>
            </a:r>
            <a:r>
              <a:rPr lang="en-US" sz="2800" b="1" noProof="1">
                <a:cs typeface="Arial" pitchFamily="34" charset="0"/>
              </a:rPr>
              <a:t>materi </a:t>
            </a:r>
            <a:r>
              <a:rPr lang="id-ID" sz="2800" b="1" noProof="1">
                <a:cs typeface="Arial" pitchFamily="34" charset="0"/>
              </a:rPr>
              <a:t>ini adalah </a:t>
            </a:r>
            <a:r>
              <a:rPr lang="id-ID" sz="3300" b="1" noProof="1">
                <a:cs typeface="Arial" pitchFamily="34" charset="0"/>
              </a:rPr>
              <a:t>: </a:t>
            </a:r>
            <a:endParaRPr lang="en-US" sz="3300" b="1" noProof="1">
              <a:cs typeface="Arial" pitchFamily="34" charset="0"/>
            </a:endParaRPr>
          </a:p>
          <a:p>
            <a:r>
              <a:rPr lang="gsw-FR" sz="3300" b="1" noProof="1">
                <a:cs typeface="Arial" pitchFamily="34" charset="0"/>
              </a:rPr>
              <a:t>Yodhia Antariksa</a:t>
            </a:r>
            <a:endParaRPr lang="id-ID" sz="3300" b="1" noProof="1">
              <a:cs typeface="Arial" pitchFamily="34" charset="0"/>
            </a:endParaRPr>
          </a:p>
          <a:p>
            <a:pPr marL="457200" indent="-457200">
              <a:spcBef>
                <a:spcPts val="600"/>
              </a:spcBef>
              <a:spcAft>
                <a:spcPts val="600"/>
              </a:spcAft>
              <a:buFont typeface="Arial" panose="020B0604020202020204" pitchFamily="34" charset="0"/>
              <a:buChar char="•"/>
            </a:pPr>
            <a:r>
              <a:rPr lang="en-US" sz="2500" noProof="1">
                <a:cs typeface="Arial" pitchFamily="34" charset="0"/>
              </a:rPr>
              <a:t>Founder dan CEO Sebuah Firma Konsultan Manajemen (dengan lebih dari 150 Klien Perusahaan)</a:t>
            </a:r>
          </a:p>
          <a:p>
            <a:pPr marL="457200" indent="-457200">
              <a:spcBef>
                <a:spcPts val="600"/>
              </a:spcBef>
              <a:spcAft>
                <a:spcPts val="600"/>
              </a:spcAft>
              <a:buFont typeface="Arial" panose="020B0604020202020204" pitchFamily="34" charset="0"/>
              <a:buChar char="•"/>
            </a:pPr>
            <a:r>
              <a:rPr lang="en-US" sz="2500" noProof="1">
                <a:cs typeface="Arial" pitchFamily="34" charset="0"/>
              </a:rPr>
              <a:t>Penulis 3 buku bisnis best seller </a:t>
            </a:r>
          </a:p>
          <a:p>
            <a:pPr marL="457200" indent="-457200">
              <a:spcBef>
                <a:spcPts val="600"/>
              </a:spcBef>
              <a:spcAft>
                <a:spcPts val="600"/>
              </a:spcAft>
              <a:buFont typeface="Arial" panose="020B0604020202020204" pitchFamily="34" charset="0"/>
              <a:buChar char="•"/>
            </a:pPr>
            <a:r>
              <a:rPr lang="en-US" sz="2500" noProof="1">
                <a:cs typeface="Arial" pitchFamily="34" charset="0"/>
              </a:rPr>
              <a:t>Lulusan S1 Manajemen Universitas Islam Indonesia, Jogjakarta</a:t>
            </a:r>
          </a:p>
          <a:p>
            <a:pPr marL="457200" indent="-457200">
              <a:spcBef>
                <a:spcPts val="600"/>
              </a:spcBef>
              <a:spcAft>
                <a:spcPts val="600"/>
              </a:spcAft>
              <a:buFont typeface="Arial" panose="020B0604020202020204" pitchFamily="34" charset="0"/>
              <a:buChar char="•"/>
            </a:pPr>
            <a:r>
              <a:rPr lang="en-US" sz="2500" noProof="1">
                <a:cs typeface="Arial" pitchFamily="34" charset="0"/>
              </a:rPr>
              <a:t>S2 Master of HR Management, </a:t>
            </a:r>
            <a:r>
              <a:rPr lang="en-US" sz="2500" b="1" noProof="1">
                <a:cs typeface="Arial" pitchFamily="34" charset="0"/>
              </a:rPr>
              <a:t>Texas A&amp;M University (beasiswa Fulbright)</a:t>
            </a:r>
          </a:p>
          <a:p>
            <a:pPr marL="457200" indent="-457200">
              <a:spcBef>
                <a:spcPts val="600"/>
              </a:spcBef>
              <a:spcAft>
                <a:spcPts val="600"/>
              </a:spcAft>
              <a:buFont typeface="Arial" panose="020B0604020202020204" pitchFamily="34" charset="0"/>
              <a:buChar char="•"/>
            </a:pPr>
            <a:r>
              <a:rPr lang="en-US" sz="2500" noProof="1">
                <a:cs typeface="Arial" pitchFamily="34" charset="0"/>
              </a:rPr>
              <a:t>Executive Education - </a:t>
            </a:r>
            <a:r>
              <a:rPr lang="en-US" sz="2500" b="1" noProof="1">
                <a:cs typeface="Arial" pitchFamily="34" charset="0"/>
              </a:rPr>
              <a:t>Wharton Business School, University of Pennsylvania</a:t>
            </a:r>
            <a:endParaRPr lang="gsw-FR" sz="2500" b="1" noProof="1">
              <a:cs typeface="Arial" pitchFamily="34" charset="0"/>
            </a:endParaRPr>
          </a:p>
        </p:txBody>
      </p:sp>
      <p:sp>
        <p:nvSpPr>
          <p:cNvPr id="7" name="Slide Number Placeholder 1"/>
          <p:cNvSpPr>
            <a:spLocks noGrp="1"/>
          </p:cNvSpPr>
          <p:nvPr>
            <p:ph type="sldNum" sz="quarter" idx="12"/>
          </p:nvPr>
        </p:nvSpPr>
        <p:spPr>
          <a:xfrm>
            <a:off x="6876256" y="6375038"/>
            <a:ext cx="2133600" cy="365125"/>
          </a:xfrm>
        </p:spPr>
        <p:txBody>
          <a:bodyPr/>
          <a:lstStyle/>
          <a:p>
            <a:fld id="{50FF5BE6-9CDB-48E6-A2EB-0EC4084AD374}" type="slidenum">
              <a:rPr lang="en-US" sz="2800" smtClean="0">
                <a:solidFill>
                  <a:schemeClr val="tx1"/>
                </a:solidFill>
              </a:rPr>
              <a:t>2</a:t>
            </a:fld>
            <a:endParaRPr lang="en-US" sz="2800">
              <a:solidFill>
                <a:schemeClr val="tx1"/>
              </a:solidFill>
            </a:endParaRPr>
          </a:p>
        </p:txBody>
      </p:sp>
    </p:spTree>
    <p:extLst>
      <p:ext uri="{BB962C8B-B14F-4D97-AF65-F5344CB8AC3E}">
        <p14:creationId xmlns:p14="http://schemas.microsoft.com/office/powerpoint/2010/main" val="406366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73311-5BFF-44B7-A143-9EDB3F458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 y="0"/>
            <a:ext cx="9115708" cy="6858000"/>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22623" y="0"/>
            <a:ext cx="9166623" cy="1754326"/>
          </a:xfrm>
          <a:prstGeom prst="rect">
            <a:avLst/>
          </a:prstGeom>
          <a:solidFill>
            <a:srgbClr val="0070C0"/>
          </a:solidFill>
          <a:ln>
            <a:solidFill>
              <a:srgbClr val="0070C0"/>
            </a:solidFill>
          </a:ln>
        </p:spPr>
        <p:txBody>
          <a:bodyPr wrap="square" rtlCol="0">
            <a:spAutoFit/>
          </a:bodyPr>
          <a:lstStyle/>
          <a:p>
            <a:pPr algn="ctr"/>
            <a:r>
              <a:rPr lang="af-ZA" sz="3600" b="1" noProof="1">
                <a:solidFill>
                  <a:schemeClr val="bg1"/>
                </a:solidFill>
                <a:effectLst>
                  <a:outerShdw blurRad="38100" dist="38100" dir="2700000" algn="tl">
                    <a:srgbClr val="000000">
                      <a:alpha val="43137"/>
                    </a:srgbClr>
                  </a:outerShdw>
                </a:effectLst>
              </a:rPr>
              <a:t>Meng-kluster Beragam Sub-Aktivitas dalam Satu Kelompok Aktivitas Kunci yang Sama; dan Menyelesaikannya Secara Berurutan</a:t>
            </a:r>
          </a:p>
        </p:txBody>
      </p:sp>
    </p:spTree>
    <p:extLst>
      <p:ext uri="{BB962C8B-B14F-4D97-AF65-F5344CB8AC3E}">
        <p14:creationId xmlns:p14="http://schemas.microsoft.com/office/powerpoint/2010/main" val="32718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3EFBC-0AD5-414A-B0AE-B6A2D4BE4EA8}"/>
              </a:ext>
            </a:extLst>
          </p:cNvPr>
          <p:cNvSpPr/>
          <p:nvPr/>
        </p:nvSpPr>
        <p:spPr>
          <a:xfrm>
            <a:off x="0" y="1124744"/>
            <a:ext cx="9144000" cy="453650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317902" y="242070"/>
            <a:ext cx="8424936" cy="707886"/>
          </a:xfrm>
          <a:prstGeom prst="rect">
            <a:avLst/>
          </a:prstGeom>
        </p:spPr>
        <p:txBody>
          <a:bodyPr wrap="square">
            <a:spAutoFit/>
          </a:bodyPr>
          <a:lstStyle/>
          <a:p>
            <a:pPr>
              <a:spcBef>
                <a:spcPts val="1200"/>
              </a:spcBef>
              <a:spcAft>
                <a:spcPts val="1200"/>
              </a:spcAft>
            </a:pPr>
            <a:r>
              <a:rPr lang="af-ZA" sz="4000" b="1" noProof="1">
                <a:solidFill>
                  <a:srgbClr val="C00000"/>
                </a:solidFill>
              </a:rPr>
              <a:t>Contoh Kluster</a:t>
            </a:r>
            <a:endParaRPr lang="af-ZA" sz="4000" noProof="1">
              <a:solidFill>
                <a:srgbClr val="C00000"/>
              </a:solidFill>
            </a:endParaRPr>
          </a:p>
        </p:txBody>
      </p:sp>
      <p:sp>
        <p:nvSpPr>
          <p:cNvPr id="2" name="TextBox 1">
            <a:extLst>
              <a:ext uri="{FF2B5EF4-FFF2-40B4-BE49-F238E27FC236}">
                <a16:creationId xmlns:a16="http://schemas.microsoft.com/office/drawing/2014/main" id="{A39692F5-6FB4-42BA-A8D1-B9928C39A523}"/>
              </a:ext>
            </a:extLst>
          </p:cNvPr>
          <p:cNvSpPr txBox="1"/>
          <p:nvPr/>
        </p:nvSpPr>
        <p:spPr>
          <a:xfrm>
            <a:off x="533926" y="1340768"/>
            <a:ext cx="8208912" cy="3477875"/>
          </a:xfrm>
          <a:prstGeom prst="rect">
            <a:avLst/>
          </a:prstGeom>
          <a:noFill/>
        </p:spPr>
        <p:txBody>
          <a:bodyPr wrap="square" rtlCol="0">
            <a:spAutoFit/>
          </a:bodyPr>
          <a:lstStyle/>
          <a:p>
            <a:pPr lvl="0">
              <a:spcBef>
                <a:spcPts val="600"/>
              </a:spcBef>
              <a:spcAft>
                <a:spcPts val="600"/>
              </a:spcAft>
            </a:pPr>
            <a:r>
              <a:rPr lang="en-US" sz="4000" noProof="1">
                <a:solidFill>
                  <a:schemeClr val="bg1"/>
                </a:solidFill>
              </a:rPr>
              <a:t>Kluster 1 : Menyusun laporan konsultasi</a:t>
            </a:r>
          </a:p>
          <a:p>
            <a:pPr lvl="0">
              <a:spcBef>
                <a:spcPts val="600"/>
              </a:spcBef>
              <a:spcAft>
                <a:spcPts val="600"/>
              </a:spcAft>
            </a:pPr>
            <a:r>
              <a:rPr lang="en-US" sz="4000" noProof="1">
                <a:solidFill>
                  <a:schemeClr val="bg1"/>
                </a:solidFill>
              </a:rPr>
              <a:t>Kluster 2 : Melakukan aktivitas pemasaran online</a:t>
            </a:r>
          </a:p>
          <a:p>
            <a:pPr lvl="0">
              <a:spcBef>
                <a:spcPts val="600"/>
              </a:spcBef>
              <a:spcAft>
                <a:spcPts val="600"/>
              </a:spcAft>
            </a:pPr>
            <a:r>
              <a:rPr lang="en-US" sz="4000" noProof="1">
                <a:solidFill>
                  <a:schemeClr val="bg1"/>
                </a:solidFill>
              </a:rPr>
              <a:t>Kluster 3 : Menulis artikel</a:t>
            </a:r>
          </a:p>
        </p:txBody>
      </p:sp>
    </p:spTree>
    <p:extLst>
      <p:ext uri="{BB962C8B-B14F-4D97-AF65-F5344CB8AC3E}">
        <p14:creationId xmlns:p14="http://schemas.microsoft.com/office/powerpoint/2010/main" val="2303224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22623" y="0"/>
            <a:ext cx="9166623" cy="2123658"/>
          </a:xfrm>
          <a:prstGeom prst="rect">
            <a:avLst/>
          </a:prstGeom>
          <a:solidFill>
            <a:schemeClr val="accent3">
              <a:lumMod val="50000"/>
            </a:schemeClr>
          </a:solidFill>
          <a:ln>
            <a:solidFill>
              <a:schemeClr val="accent3">
                <a:lumMod val="50000"/>
              </a:schemeClr>
            </a:solidFill>
          </a:ln>
        </p:spPr>
        <p:txBody>
          <a:bodyPr wrap="square" rtlCol="0">
            <a:spAutoFit/>
          </a:bodyPr>
          <a:lstStyle/>
          <a:p>
            <a:pPr algn="ctr"/>
            <a:r>
              <a:rPr lang="af-ZA" sz="4400" b="1" noProof="1">
                <a:solidFill>
                  <a:schemeClr val="bg1"/>
                </a:solidFill>
                <a:effectLst>
                  <a:outerShdw blurRad="38100" dist="38100" dir="2700000" algn="tl">
                    <a:srgbClr val="000000">
                      <a:alpha val="43137"/>
                    </a:srgbClr>
                  </a:outerShdw>
                </a:effectLst>
              </a:rPr>
              <a:t>Memanfaatkan Matriks Skala Prioritas untuk Menentukan Mana Aktivitas yang Harus Dilakukan</a:t>
            </a:r>
            <a:endParaRPr lang="af-ZA" sz="2400" b="1" u="sng" noProof="1">
              <a:solidFill>
                <a:schemeClr val="bg1"/>
              </a:solidFill>
            </a:endParaRPr>
          </a:p>
        </p:txBody>
      </p:sp>
      <p:pic>
        <p:nvPicPr>
          <p:cNvPr id="3" name="Picture 2">
            <a:extLst>
              <a:ext uri="{FF2B5EF4-FFF2-40B4-BE49-F238E27FC236}">
                <a16:creationId xmlns:a16="http://schemas.microsoft.com/office/drawing/2014/main" id="{7BB339BD-5852-4ED9-B5F3-DD9FDBDAB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 y="2060848"/>
            <a:ext cx="9166623" cy="4797152"/>
          </a:xfrm>
          <a:prstGeom prst="rect">
            <a:avLst/>
          </a:prstGeom>
        </p:spPr>
      </p:pic>
    </p:spTree>
    <p:extLst>
      <p:ext uri="{BB962C8B-B14F-4D97-AF65-F5344CB8AC3E}">
        <p14:creationId xmlns:p14="http://schemas.microsoft.com/office/powerpoint/2010/main" val="37006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1CA564-F1F3-496A-96CA-608512084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7" y="0"/>
            <a:ext cx="9095874" cy="6609768"/>
          </a:xfrm>
          <a:prstGeom prst="rect">
            <a:avLst/>
          </a:prstGeom>
        </p:spPr>
      </p:pic>
    </p:spTree>
    <p:extLst>
      <p:ext uri="{BB962C8B-B14F-4D97-AF65-F5344CB8AC3E}">
        <p14:creationId xmlns:p14="http://schemas.microsoft.com/office/powerpoint/2010/main" val="3638838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FFFFBD-07CB-4DD7-B689-319474D0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0" y="817151"/>
            <a:ext cx="9144000" cy="6099048"/>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22623" y="0"/>
            <a:ext cx="9166623" cy="830997"/>
          </a:xfrm>
          <a:prstGeom prst="rect">
            <a:avLst/>
          </a:prstGeom>
          <a:solidFill>
            <a:srgbClr val="0070C0"/>
          </a:solidFill>
          <a:ln>
            <a:solidFill>
              <a:srgbClr val="0070C0"/>
            </a:solidFill>
          </a:ln>
        </p:spPr>
        <p:txBody>
          <a:bodyPr wrap="square" rtlCol="0">
            <a:spAutoFit/>
          </a:bodyPr>
          <a:lstStyle/>
          <a:p>
            <a:pPr algn="ctr"/>
            <a:r>
              <a:rPr lang="af-ZA" sz="4800" b="1" noProof="1">
                <a:solidFill>
                  <a:schemeClr val="bg1"/>
                </a:solidFill>
                <a:effectLst>
                  <a:outerShdw blurRad="38100" dist="38100" dir="2700000" algn="tl">
                    <a:srgbClr val="000000">
                      <a:alpha val="43137"/>
                    </a:srgbClr>
                  </a:outerShdw>
                </a:effectLst>
              </a:rPr>
              <a:t>Lakukan Otomasi dan Delegasi</a:t>
            </a:r>
            <a:endParaRPr lang="af-ZA" sz="2800" b="1" u="sng" noProof="1">
              <a:solidFill>
                <a:schemeClr val="bg1"/>
              </a:solidFill>
            </a:endParaRPr>
          </a:p>
        </p:txBody>
      </p:sp>
    </p:spTree>
    <p:extLst>
      <p:ext uri="{BB962C8B-B14F-4D97-AF65-F5344CB8AC3E}">
        <p14:creationId xmlns:p14="http://schemas.microsoft.com/office/powerpoint/2010/main" val="252961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B93DA-77E3-416A-9232-28FBA5EF3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4" y="784830"/>
            <a:ext cx="9166623" cy="6093296"/>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22623" y="0"/>
            <a:ext cx="9166623" cy="1569660"/>
          </a:xfrm>
          <a:prstGeom prst="rect">
            <a:avLst/>
          </a:prstGeom>
          <a:solidFill>
            <a:schemeClr val="accent3">
              <a:lumMod val="50000"/>
            </a:schemeClr>
          </a:solidFill>
          <a:ln>
            <a:solidFill>
              <a:schemeClr val="accent3">
                <a:lumMod val="50000"/>
              </a:schemeClr>
            </a:solidFill>
          </a:ln>
        </p:spPr>
        <p:txBody>
          <a:bodyPr wrap="square" rtlCol="0">
            <a:spAutoFit/>
          </a:bodyPr>
          <a:lstStyle/>
          <a:p>
            <a:pPr algn="ctr"/>
            <a:r>
              <a:rPr lang="sv-SE" sz="4800" b="1" noProof="1">
                <a:solidFill>
                  <a:schemeClr val="bg1"/>
                </a:solidFill>
                <a:effectLst>
                  <a:outerShdw blurRad="38100" dist="38100" dir="2700000" algn="tl">
                    <a:srgbClr val="000000">
                      <a:alpha val="43137"/>
                    </a:srgbClr>
                  </a:outerShdw>
                </a:effectLst>
              </a:rPr>
              <a:t>Tingkatkan Skills dan </a:t>
            </a:r>
          </a:p>
          <a:p>
            <a:pPr algn="ctr"/>
            <a:r>
              <a:rPr lang="sv-SE" sz="4800" b="1" noProof="1">
                <a:solidFill>
                  <a:schemeClr val="bg1"/>
                </a:solidFill>
                <a:effectLst>
                  <a:outerShdw blurRad="38100" dist="38100" dir="2700000" algn="tl">
                    <a:srgbClr val="000000">
                      <a:alpha val="43137"/>
                    </a:srgbClr>
                  </a:outerShdw>
                </a:effectLst>
              </a:rPr>
              <a:t>Kapabilitas Diri</a:t>
            </a:r>
            <a:endParaRPr lang="af-ZA" sz="2800" b="1" u="sng" noProof="1">
              <a:solidFill>
                <a:schemeClr val="bg1"/>
              </a:solidFill>
            </a:endParaRPr>
          </a:p>
        </p:txBody>
      </p:sp>
    </p:spTree>
    <p:extLst>
      <p:ext uri="{BB962C8B-B14F-4D97-AF65-F5344CB8AC3E}">
        <p14:creationId xmlns:p14="http://schemas.microsoft.com/office/powerpoint/2010/main" val="66118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894248-C8D0-43CF-AF08-9B9C466F27EA}"/>
              </a:ext>
            </a:extLst>
          </p:cNvPr>
          <p:cNvSpPr/>
          <p:nvPr/>
        </p:nvSpPr>
        <p:spPr>
          <a:xfrm>
            <a:off x="0" y="0"/>
            <a:ext cx="9144000" cy="11331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1506" name="AutoShape 54"/>
          <p:cNvSpPr>
            <a:spLocks noChangeAspect="1" noChangeArrowheads="1" noTextEdit="1"/>
          </p:cNvSpPr>
          <p:nvPr/>
        </p:nvSpPr>
        <p:spPr bwMode="auto">
          <a:xfrm>
            <a:off x="2095500" y="952500"/>
            <a:ext cx="4953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1507" name="Freeform 64"/>
          <p:cNvSpPr>
            <a:spLocks noEditPoints="1"/>
          </p:cNvSpPr>
          <p:nvPr/>
        </p:nvSpPr>
        <p:spPr bwMode="auto">
          <a:xfrm>
            <a:off x="2095500" y="952500"/>
            <a:ext cx="2827735" cy="2475310"/>
          </a:xfrm>
          <a:custGeom>
            <a:avLst/>
            <a:gdLst>
              <a:gd name="T0" fmla="*/ 2147483646 w 889"/>
              <a:gd name="T1" fmla="*/ 2147483646 h 778"/>
              <a:gd name="T2" fmla="*/ 2147483646 w 889"/>
              <a:gd name="T3" fmla="*/ 2147483646 h 778"/>
              <a:gd name="T4" fmla="*/ 2147483646 w 889"/>
              <a:gd name="T5" fmla="*/ 2147483646 h 778"/>
              <a:gd name="T6" fmla="*/ 2147483646 w 889"/>
              <a:gd name="T7" fmla="*/ 2147483646 h 778"/>
              <a:gd name="T8" fmla="*/ 2147483646 w 889"/>
              <a:gd name="T9" fmla="*/ 0 h 778"/>
              <a:gd name="T10" fmla="*/ 0 w 889"/>
              <a:gd name="T11" fmla="*/ 2147483646 h 778"/>
              <a:gd name="T12" fmla="*/ 0 w 889"/>
              <a:gd name="T13" fmla="*/ 2147483646 h 778"/>
              <a:gd name="T14" fmla="*/ 2147483646 w 889"/>
              <a:gd name="T15" fmla="*/ 0 h 778"/>
              <a:gd name="T16" fmla="*/ 2147483646 w 889"/>
              <a:gd name="T17" fmla="*/ 0 h 7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pic>
        <p:nvPicPr>
          <p:cNvPr id="2150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4843" y="1416499"/>
            <a:ext cx="7056784" cy="512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12"/>
          <p:cNvSpPr>
            <a:spLocks noChangeArrowheads="1"/>
          </p:cNvSpPr>
          <p:nvPr/>
        </p:nvSpPr>
        <p:spPr bwMode="auto">
          <a:xfrm>
            <a:off x="5633567" y="5816779"/>
            <a:ext cx="689372"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4725" b="1" dirty="0">
                <a:solidFill>
                  <a:srgbClr val="FFFFFF"/>
                </a:solidFill>
                <a:latin typeface="PT Sans" panose="020B0503020203020204" pitchFamily="34" charset="-52"/>
              </a:rPr>
              <a:t>03</a:t>
            </a:r>
            <a:endParaRPr lang="en-US" altLang="en-US" sz="1350" dirty="0"/>
          </a:p>
        </p:txBody>
      </p:sp>
      <p:sp>
        <p:nvSpPr>
          <p:cNvPr id="21515" name="Rectangle 13"/>
          <p:cNvSpPr>
            <a:spLocks noChangeArrowheads="1"/>
          </p:cNvSpPr>
          <p:nvPr/>
        </p:nvSpPr>
        <p:spPr bwMode="auto">
          <a:xfrm>
            <a:off x="5658571" y="5627470"/>
            <a:ext cx="75341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50" b="1" dirty="0">
                <a:solidFill>
                  <a:srgbClr val="FFFFFF"/>
                </a:solidFill>
                <a:latin typeface="PT Sans" panose="020B0503020203020204" pitchFamily="34" charset="-52"/>
              </a:rPr>
              <a:t>STEP</a:t>
            </a:r>
            <a:endParaRPr lang="en-US" altLang="en-US" sz="1350" dirty="0"/>
          </a:p>
        </p:txBody>
      </p:sp>
      <p:sp>
        <p:nvSpPr>
          <p:cNvPr id="21516" name="Rectangle 14"/>
          <p:cNvSpPr>
            <a:spLocks noChangeArrowheads="1"/>
          </p:cNvSpPr>
          <p:nvPr/>
        </p:nvSpPr>
        <p:spPr bwMode="auto">
          <a:xfrm>
            <a:off x="3024089" y="4338864"/>
            <a:ext cx="795338"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4725" b="1" dirty="0">
                <a:solidFill>
                  <a:srgbClr val="FFFFFF"/>
                </a:solidFill>
                <a:latin typeface="PT Sans" panose="020B0503020203020204" pitchFamily="34" charset="-52"/>
              </a:rPr>
              <a:t>02</a:t>
            </a:r>
            <a:endParaRPr lang="en-US" altLang="en-US" sz="1350" dirty="0"/>
          </a:p>
        </p:txBody>
      </p:sp>
      <p:sp>
        <p:nvSpPr>
          <p:cNvPr id="21517" name="Rectangle 15"/>
          <p:cNvSpPr>
            <a:spLocks noChangeArrowheads="1"/>
          </p:cNvSpPr>
          <p:nvPr/>
        </p:nvSpPr>
        <p:spPr bwMode="auto">
          <a:xfrm>
            <a:off x="3047902" y="4131695"/>
            <a:ext cx="75341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50" b="1">
                <a:solidFill>
                  <a:srgbClr val="FFFFFF"/>
                </a:solidFill>
                <a:latin typeface="PT Sans" panose="020B0503020203020204" pitchFamily="34" charset="-52"/>
              </a:rPr>
              <a:t>STEP</a:t>
            </a:r>
            <a:endParaRPr lang="en-US" altLang="en-US" sz="1350"/>
          </a:p>
        </p:txBody>
      </p:sp>
      <p:sp>
        <p:nvSpPr>
          <p:cNvPr id="21520" name="Rectangle 18"/>
          <p:cNvSpPr>
            <a:spLocks noChangeArrowheads="1"/>
          </p:cNvSpPr>
          <p:nvPr/>
        </p:nvSpPr>
        <p:spPr bwMode="auto">
          <a:xfrm>
            <a:off x="5490595" y="3066897"/>
            <a:ext cx="689372"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4725" b="1" dirty="0">
                <a:solidFill>
                  <a:srgbClr val="FFFFFF"/>
                </a:solidFill>
                <a:latin typeface="PT Sans" panose="020B0503020203020204" pitchFamily="34" charset="-52"/>
              </a:rPr>
              <a:t>01</a:t>
            </a:r>
            <a:endParaRPr lang="en-US" altLang="en-US" sz="1350" dirty="0"/>
          </a:p>
        </p:txBody>
      </p:sp>
      <p:sp>
        <p:nvSpPr>
          <p:cNvPr id="21521" name="Rectangle 19"/>
          <p:cNvSpPr>
            <a:spLocks noChangeArrowheads="1"/>
          </p:cNvSpPr>
          <p:nvPr/>
        </p:nvSpPr>
        <p:spPr bwMode="auto">
          <a:xfrm>
            <a:off x="5510836" y="2874016"/>
            <a:ext cx="75341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250" b="1" dirty="0">
                <a:solidFill>
                  <a:srgbClr val="FFFFFF"/>
                </a:solidFill>
                <a:latin typeface="PT Sans" panose="020B0503020203020204" pitchFamily="34" charset="-52"/>
              </a:rPr>
              <a:t>STEP</a:t>
            </a:r>
            <a:endParaRPr lang="en-US" altLang="en-US" sz="1350" dirty="0"/>
          </a:p>
        </p:txBody>
      </p:sp>
      <p:sp>
        <p:nvSpPr>
          <p:cNvPr id="21522" name="Rectangle 20"/>
          <p:cNvSpPr>
            <a:spLocks noChangeArrowheads="1"/>
          </p:cNvSpPr>
          <p:nvPr/>
        </p:nvSpPr>
        <p:spPr bwMode="auto">
          <a:xfrm>
            <a:off x="1775923" y="2777555"/>
            <a:ext cx="350365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af-ZA" altLang="en-US" sz="3200" b="1" noProof="1">
                <a:solidFill>
                  <a:srgbClr val="FFFFFF"/>
                </a:solidFill>
                <a:latin typeface="+mn-lt"/>
              </a:rPr>
              <a:t>Tentukan Jenis Skills yang Mau Dikuasai</a:t>
            </a:r>
            <a:endParaRPr lang="af-ZA" altLang="en-US" sz="3200" noProof="1">
              <a:latin typeface="+mn-lt"/>
            </a:endParaRPr>
          </a:p>
        </p:txBody>
      </p:sp>
      <p:sp>
        <p:nvSpPr>
          <p:cNvPr id="26" name="TextBox 25">
            <a:extLst>
              <a:ext uri="{FF2B5EF4-FFF2-40B4-BE49-F238E27FC236}">
                <a16:creationId xmlns:a16="http://schemas.microsoft.com/office/drawing/2014/main" id="{AE739294-3310-44F3-BC7E-213E95E5390B}"/>
              </a:ext>
            </a:extLst>
          </p:cNvPr>
          <p:cNvSpPr txBox="1"/>
          <p:nvPr/>
        </p:nvSpPr>
        <p:spPr>
          <a:xfrm>
            <a:off x="1161500" y="163737"/>
            <a:ext cx="7523470" cy="707886"/>
          </a:xfrm>
          <a:prstGeom prst="rect">
            <a:avLst/>
          </a:prstGeom>
          <a:noFill/>
        </p:spPr>
        <p:txBody>
          <a:bodyPr wrap="none" rtlCol="0">
            <a:spAutoFit/>
          </a:bodyPr>
          <a:lstStyle/>
          <a:p>
            <a:r>
              <a:rPr lang="af-ZA" sz="4000" b="1" noProof="1">
                <a:solidFill>
                  <a:schemeClr val="bg1"/>
                </a:solidFill>
              </a:rPr>
              <a:t>Langkah Kunci Skills Development </a:t>
            </a:r>
          </a:p>
        </p:txBody>
      </p:sp>
      <p:sp>
        <p:nvSpPr>
          <p:cNvPr id="27" name="Rectangle 20">
            <a:extLst>
              <a:ext uri="{FF2B5EF4-FFF2-40B4-BE49-F238E27FC236}">
                <a16:creationId xmlns:a16="http://schemas.microsoft.com/office/drawing/2014/main" id="{11F5169A-2119-4415-8F3E-D8E30B2E58D4}"/>
              </a:ext>
            </a:extLst>
          </p:cNvPr>
          <p:cNvSpPr>
            <a:spLocks noChangeArrowheads="1"/>
          </p:cNvSpPr>
          <p:nvPr/>
        </p:nvSpPr>
        <p:spPr bwMode="auto">
          <a:xfrm>
            <a:off x="4177531" y="4127295"/>
            <a:ext cx="391871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af-ZA" altLang="en-US" b="1" noProof="1">
                <a:solidFill>
                  <a:srgbClr val="FFFFFF"/>
                </a:solidFill>
                <a:latin typeface="+mn-lt"/>
              </a:rPr>
              <a:t>Petakan Komponen Kunci Skills yang Mau Dikuasai</a:t>
            </a:r>
            <a:endParaRPr lang="af-ZA" altLang="en-US" noProof="1">
              <a:latin typeface="+mn-lt"/>
            </a:endParaRPr>
          </a:p>
        </p:txBody>
      </p:sp>
      <p:sp>
        <p:nvSpPr>
          <p:cNvPr id="28" name="Rectangle 20">
            <a:extLst>
              <a:ext uri="{FF2B5EF4-FFF2-40B4-BE49-F238E27FC236}">
                <a16:creationId xmlns:a16="http://schemas.microsoft.com/office/drawing/2014/main" id="{28303928-111A-4EBE-B9A2-71B0C72015C1}"/>
              </a:ext>
            </a:extLst>
          </p:cNvPr>
          <p:cNvSpPr>
            <a:spLocks noChangeArrowheads="1"/>
          </p:cNvSpPr>
          <p:nvPr/>
        </p:nvSpPr>
        <p:spPr bwMode="auto">
          <a:xfrm>
            <a:off x="1757539" y="5400501"/>
            <a:ext cx="350365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af-ZA" altLang="en-US" sz="3200" b="1" noProof="1">
                <a:solidFill>
                  <a:srgbClr val="FFFFFF"/>
                </a:solidFill>
                <a:latin typeface="+mn-lt"/>
              </a:rPr>
              <a:t>Jalani Proses Skills Improvement</a:t>
            </a:r>
            <a:endParaRPr lang="af-ZA" altLang="en-US" sz="3200" noProof="1">
              <a:latin typeface="+mn-lt"/>
            </a:endParaRPr>
          </a:p>
        </p:txBody>
      </p:sp>
      <p:sp>
        <p:nvSpPr>
          <p:cNvPr id="29" name="Rectangle 20">
            <a:extLst>
              <a:ext uri="{FF2B5EF4-FFF2-40B4-BE49-F238E27FC236}">
                <a16:creationId xmlns:a16="http://schemas.microsoft.com/office/drawing/2014/main" id="{1FD5697B-093C-47FE-9481-229C95B8FC33}"/>
              </a:ext>
            </a:extLst>
          </p:cNvPr>
          <p:cNvSpPr>
            <a:spLocks noChangeArrowheads="1"/>
          </p:cNvSpPr>
          <p:nvPr/>
        </p:nvSpPr>
        <p:spPr bwMode="auto">
          <a:xfrm>
            <a:off x="2886672" y="1750679"/>
            <a:ext cx="52078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af-ZA" altLang="en-US" sz="3200" b="1" noProof="1">
                <a:latin typeface="+mn-lt"/>
              </a:rPr>
              <a:t>3 Steps for Skills Improvement</a:t>
            </a:r>
            <a:endParaRPr lang="af-ZA" altLang="en-US" sz="3200" noProof="1">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16832"/>
            <a:ext cx="9144000" cy="254641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27</a:t>
            </a:fld>
            <a:endParaRPr lang="af-ZA" sz="1800" b="1" dirty="0">
              <a:solidFill>
                <a:srgbClr val="000066"/>
              </a:solidFill>
            </a:endParaRPr>
          </a:p>
        </p:txBody>
      </p:sp>
      <p:sp>
        <p:nvSpPr>
          <p:cNvPr id="3" name="TextBox 2"/>
          <p:cNvSpPr txBox="1"/>
          <p:nvPr/>
        </p:nvSpPr>
        <p:spPr>
          <a:xfrm>
            <a:off x="467544" y="2132856"/>
            <a:ext cx="8424936" cy="1938992"/>
          </a:xfrm>
          <a:prstGeom prst="rect">
            <a:avLst/>
          </a:prstGeom>
          <a:noFill/>
        </p:spPr>
        <p:txBody>
          <a:bodyPr wrap="square" rtlCol="0">
            <a:spAutoFit/>
          </a:bodyPr>
          <a:lstStyle/>
          <a:p>
            <a:r>
              <a:rPr lang="af-ZA" sz="6000" b="1" noProof="1">
                <a:solidFill>
                  <a:schemeClr val="bg1"/>
                </a:solidFill>
              </a:rPr>
              <a:t>Strategi Kelola </a:t>
            </a:r>
          </a:p>
          <a:p>
            <a:r>
              <a:rPr lang="af-ZA" sz="6000" b="1" noProof="1">
                <a:solidFill>
                  <a:schemeClr val="bg1"/>
                </a:solidFill>
              </a:rPr>
              <a:t>WAKTU</a:t>
            </a:r>
            <a:endParaRPr lang="af-ZA" sz="6000" noProof="1"/>
          </a:p>
        </p:txBody>
      </p:sp>
      <p:sp>
        <p:nvSpPr>
          <p:cNvPr id="4" name="Rectangle 3">
            <a:extLst>
              <a:ext uri="{FF2B5EF4-FFF2-40B4-BE49-F238E27FC236}">
                <a16:creationId xmlns:a16="http://schemas.microsoft.com/office/drawing/2014/main" id="{9DEB700B-07E1-4882-B25A-E77918FB101A}"/>
              </a:ext>
            </a:extLst>
          </p:cNvPr>
          <p:cNvSpPr/>
          <p:nvPr/>
        </p:nvSpPr>
        <p:spPr>
          <a:xfrm>
            <a:off x="0" y="0"/>
            <a:ext cx="9144000" cy="1788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7" name="Rectangle 6">
            <a:extLst>
              <a:ext uri="{FF2B5EF4-FFF2-40B4-BE49-F238E27FC236}">
                <a16:creationId xmlns:a16="http://schemas.microsoft.com/office/drawing/2014/main" id="{883CFCB0-036C-444D-BD88-C98878284ACA}"/>
              </a:ext>
            </a:extLst>
          </p:cNvPr>
          <p:cNvSpPr/>
          <p:nvPr/>
        </p:nvSpPr>
        <p:spPr>
          <a:xfrm>
            <a:off x="-10943" y="4692425"/>
            <a:ext cx="9144000" cy="21575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Tree>
    <p:extLst>
      <p:ext uri="{BB962C8B-B14F-4D97-AF65-F5344CB8AC3E}">
        <p14:creationId xmlns:p14="http://schemas.microsoft.com/office/powerpoint/2010/main" val="224569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1754326"/>
          </a:xfrm>
          <a:prstGeom prst="rect">
            <a:avLst/>
          </a:prstGeom>
          <a:solidFill>
            <a:srgbClr val="C00000"/>
          </a:solidFill>
          <a:ln>
            <a:solidFill>
              <a:srgbClr val="C0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Lakukan Tugas Penting dan Kritikal di Pagi Hari</a:t>
            </a:r>
            <a:endParaRPr lang="af-ZA" sz="3200" b="1" noProof="1">
              <a:solidFill>
                <a:schemeClr val="bg1"/>
              </a:solidFill>
            </a:endParaRPr>
          </a:p>
        </p:txBody>
      </p:sp>
      <p:pic>
        <p:nvPicPr>
          <p:cNvPr id="3" name="Picture 2">
            <a:extLst>
              <a:ext uri="{FF2B5EF4-FFF2-40B4-BE49-F238E27FC236}">
                <a16:creationId xmlns:a16="http://schemas.microsoft.com/office/drawing/2014/main" id="{997129C1-F3D0-4C4B-A669-BFEEE26C8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 y="1675285"/>
            <a:ext cx="9144000" cy="5148072"/>
          </a:xfrm>
          <a:prstGeom prst="rect">
            <a:avLst/>
          </a:prstGeom>
        </p:spPr>
      </p:pic>
    </p:spTree>
    <p:extLst>
      <p:ext uri="{BB962C8B-B14F-4D97-AF65-F5344CB8AC3E}">
        <p14:creationId xmlns:p14="http://schemas.microsoft.com/office/powerpoint/2010/main" val="701183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9512" y="116632"/>
            <a:ext cx="8784976" cy="5940088"/>
          </a:xfrm>
          <a:prstGeom prst="rect">
            <a:avLst/>
          </a:prstGeom>
          <a:noFill/>
        </p:spPr>
        <p:txBody>
          <a:bodyPr wrap="square" rtlCol="0">
            <a:spAutoFit/>
          </a:bodyPr>
          <a:lstStyle/>
          <a:p>
            <a:pPr>
              <a:spcBef>
                <a:spcPts val="600"/>
              </a:spcBef>
              <a:spcAft>
                <a:spcPts val="600"/>
              </a:spcAft>
            </a:pPr>
            <a:r>
              <a:rPr lang="id-ID" sz="4000" dirty="0"/>
              <a:t>Dalam </a:t>
            </a:r>
            <a:r>
              <a:rPr lang="id-ID" sz="4000" b="1" dirty="0"/>
              <a:t>managing Your Time</a:t>
            </a:r>
            <a:r>
              <a:rPr lang="id-ID" sz="4000" dirty="0"/>
              <a:t>, ada konsep menarik tentang </a:t>
            </a:r>
            <a:r>
              <a:rPr lang="id-ID" sz="4000" b="1" u="sng" dirty="0"/>
              <a:t>Biological Prime Time.</a:t>
            </a:r>
          </a:p>
          <a:p>
            <a:pPr>
              <a:spcBef>
                <a:spcPts val="600"/>
              </a:spcBef>
              <a:spcAft>
                <a:spcPts val="600"/>
              </a:spcAft>
            </a:pPr>
            <a:r>
              <a:rPr lang="id-ID" sz="4000" dirty="0"/>
              <a:t>Biological Prime Time artinya Waktu-waktu saat dimana Anda merasa mood kinerja Anda berada pada puncaknya (prime time). </a:t>
            </a:r>
          </a:p>
          <a:p>
            <a:pPr>
              <a:spcBef>
                <a:spcPts val="600"/>
              </a:spcBef>
              <a:spcAft>
                <a:spcPts val="600"/>
              </a:spcAft>
            </a:pPr>
            <a:r>
              <a:rPr lang="sq-AL" sz="4000" b="1" u="sng" noProof="1"/>
              <a:t>Studi menunjukkan kebanyakan manusia berada pada puncak kinerja saat Pagi Hari antara jam 9 – jam 11. </a:t>
            </a:r>
          </a:p>
        </p:txBody>
      </p:sp>
    </p:spTree>
    <p:extLst>
      <p:ext uri="{BB962C8B-B14F-4D97-AF65-F5344CB8AC3E}">
        <p14:creationId xmlns:p14="http://schemas.microsoft.com/office/powerpoint/2010/main" val="314191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16832"/>
            <a:ext cx="9144000" cy="254641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3</a:t>
            </a:fld>
            <a:endParaRPr lang="af-ZA" sz="1800" b="1" dirty="0">
              <a:solidFill>
                <a:srgbClr val="000066"/>
              </a:solidFill>
            </a:endParaRPr>
          </a:p>
        </p:txBody>
      </p:sp>
      <p:sp>
        <p:nvSpPr>
          <p:cNvPr id="3" name="TextBox 2"/>
          <p:cNvSpPr txBox="1"/>
          <p:nvPr/>
        </p:nvSpPr>
        <p:spPr>
          <a:xfrm>
            <a:off x="467544" y="2132856"/>
            <a:ext cx="8424936" cy="1938992"/>
          </a:xfrm>
          <a:prstGeom prst="rect">
            <a:avLst/>
          </a:prstGeom>
          <a:noFill/>
        </p:spPr>
        <p:txBody>
          <a:bodyPr wrap="square" rtlCol="0">
            <a:spAutoFit/>
          </a:bodyPr>
          <a:lstStyle/>
          <a:p>
            <a:r>
              <a:rPr lang="af-ZA" sz="6000" b="1" noProof="1">
                <a:solidFill>
                  <a:schemeClr val="bg1"/>
                </a:solidFill>
              </a:rPr>
              <a:t>4 Pilar </a:t>
            </a:r>
          </a:p>
          <a:p>
            <a:r>
              <a:rPr lang="af-ZA" sz="6000" b="1" noProof="1">
                <a:solidFill>
                  <a:schemeClr val="bg1"/>
                </a:solidFill>
              </a:rPr>
              <a:t>Produktivitas Personal</a:t>
            </a:r>
            <a:endParaRPr lang="af-ZA" sz="6000" noProof="1"/>
          </a:p>
        </p:txBody>
      </p:sp>
      <p:sp>
        <p:nvSpPr>
          <p:cNvPr id="4" name="Rectangle 3">
            <a:extLst>
              <a:ext uri="{FF2B5EF4-FFF2-40B4-BE49-F238E27FC236}">
                <a16:creationId xmlns:a16="http://schemas.microsoft.com/office/drawing/2014/main" id="{9DEB700B-07E1-4882-B25A-E77918FB101A}"/>
              </a:ext>
            </a:extLst>
          </p:cNvPr>
          <p:cNvSpPr/>
          <p:nvPr/>
        </p:nvSpPr>
        <p:spPr>
          <a:xfrm>
            <a:off x="17893" y="-45792"/>
            <a:ext cx="9144000" cy="1788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7" name="Rectangle 6">
            <a:extLst>
              <a:ext uri="{FF2B5EF4-FFF2-40B4-BE49-F238E27FC236}">
                <a16:creationId xmlns:a16="http://schemas.microsoft.com/office/drawing/2014/main" id="{883CFCB0-036C-444D-BD88-C98878284ACA}"/>
              </a:ext>
            </a:extLst>
          </p:cNvPr>
          <p:cNvSpPr/>
          <p:nvPr/>
        </p:nvSpPr>
        <p:spPr>
          <a:xfrm>
            <a:off x="-10943" y="4692425"/>
            <a:ext cx="9144000" cy="21575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Tree>
    <p:extLst>
      <p:ext uri="{BB962C8B-B14F-4D97-AF65-F5344CB8AC3E}">
        <p14:creationId xmlns:p14="http://schemas.microsoft.com/office/powerpoint/2010/main" val="4214226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4140" y="260648"/>
            <a:ext cx="8784976" cy="5940088"/>
          </a:xfrm>
          <a:prstGeom prst="rect">
            <a:avLst/>
          </a:prstGeom>
          <a:noFill/>
        </p:spPr>
        <p:txBody>
          <a:bodyPr wrap="square" rtlCol="0">
            <a:spAutoFit/>
          </a:bodyPr>
          <a:lstStyle/>
          <a:p>
            <a:pPr>
              <a:spcBef>
                <a:spcPts val="600"/>
              </a:spcBef>
              <a:spcAft>
                <a:spcPts val="600"/>
              </a:spcAft>
            </a:pPr>
            <a:r>
              <a:rPr lang="id-ID" sz="4000">
                <a:solidFill>
                  <a:schemeClr val="bg1"/>
                </a:solidFill>
              </a:rPr>
              <a:t>Maka kerjakan tugas-tugas yang kompleks dan membutuhkan daya pikir yang tinggi, saat Anda berada Biological Prime Time.</a:t>
            </a:r>
          </a:p>
          <a:p>
            <a:pPr>
              <a:spcBef>
                <a:spcPts val="600"/>
              </a:spcBef>
              <a:spcAft>
                <a:spcPts val="600"/>
              </a:spcAft>
            </a:pPr>
            <a:endParaRPr lang="id-ID" sz="4000" i="1">
              <a:solidFill>
                <a:schemeClr val="bg1"/>
              </a:solidFill>
            </a:endParaRPr>
          </a:p>
          <a:p>
            <a:pPr>
              <a:spcBef>
                <a:spcPts val="600"/>
              </a:spcBef>
              <a:spcAft>
                <a:spcPts val="600"/>
              </a:spcAft>
            </a:pPr>
            <a:r>
              <a:rPr lang="id-ID" sz="4000" i="1">
                <a:solidFill>
                  <a:schemeClr val="bg1"/>
                </a:solidFill>
              </a:rPr>
              <a:t>Jangan gunakan Biological Prime Time Anda untuk kerjakan tugas-tugas yang kurang penting dan tidak butuh banyak pikiran. </a:t>
            </a:r>
            <a:endParaRPr lang="en-US" sz="4000" i="1">
              <a:solidFill>
                <a:schemeClr val="bg1"/>
              </a:solidFill>
            </a:endParaRPr>
          </a:p>
        </p:txBody>
      </p:sp>
    </p:spTree>
    <p:extLst>
      <p:ext uri="{BB962C8B-B14F-4D97-AF65-F5344CB8AC3E}">
        <p14:creationId xmlns:p14="http://schemas.microsoft.com/office/powerpoint/2010/main" val="3151655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4140" y="260648"/>
            <a:ext cx="8784976" cy="6401753"/>
          </a:xfrm>
          <a:prstGeom prst="rect">
            <a:avLst/>
          </a:prstGeom>
          <a:noFill/>
        </p:spPr>
        <p:txBody>
          <a:bodyPr wrap="square" rtlCol="0">
            <a:spAutoFit/>
          </a:bodyPr>
          <a:lstStyle/>
          <a:p>
            <a:pPr>
              <a:spcBef>
                <a:spcPts val="600"/>
              </a:spcBef>
              <a:spcAft>
                <a:spcPts val="600"/>
              </a:spcAft>
            </a:pPr>
            <a:r>
              <a:rPr lang="id-ID" sz="4000">
                <a:solidFill>
                  <a:schemeClr val="bg1"/>
                </a:solidFill>
              </a:rPr>
              <a:t>Kesalahan sejumlah orang adalah mereka justru melakukan tugas yang tidak penting dan tidak butuh mikir justru pada saat Biological Prime Time. </a:t>
            </a:r>
          </a:p>
          <a:p>
            <a:pPr>
              <a:spcBef>
                <a:spcPts val="600"/>
              </a:spcBef>
              <a:spcAft>
                <a:spcPts val="600"/>
              </a:spcAft>
            </a:pPr>
            <a:r>
              <a:rPr lang="id-ID" sz="4000" i="1">
                <a:solidFill>
                  <a:schemeClr val="bg1"/>
                </a:solidFill>
              </a:rPr>
              <a:t>Misal : menghadiri Meeting yang Useless di saat pagi hari, saat sebagian orang berada pada Biological Prime Time. Energi mereka yang masih PEAK jadi terbuang percuma dalam </a:t>
            </a:r>
            <a:r>
              <a:rPr lang="id-ID" sz="4000" i="1" u="sng">
                <a:solidFill>
                  <a:schemeClr val="bg1"/>
                </a:solidFill>
              </a:rPr>
              <a:t>meeting yang tidak produktif. </a:t>
            </a:r>
            <a:endParaRPr lang="en-US" sz="4000" i="1" u="sng">
              <a:solidFill>
                <a:schemeClr val="bg1"/>
              </a:solidFill>
            </a:endParaRPr>
          </a:p>
        </p:txBody>
      </p:sp>
    </p:spTree>
    <p:extLst>
      <p:ext uri="{BB962C8B-B14F-4D97-AF65-F5344CB8AC3E}">
        <p14:creationId xmlns:p14="http://schemas.microsoft.com/office/powerpoint/2010/main" val="73946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24" y="146726"/>
            <a:ext cx="8740056" cy="6324808"/>
          </a:xfrm>
          <a:prstGeom prst="rect">
            <a:avLst/>
          </a:prstGeom>
          <a:noFill/>
        </p:spPr>
        <p:txBody>
          <a:bodyPr wrap="square" rtlCol="0">
            <a:spAutoFit/>
          </a:bodyPr>
          <a:lstStyle/>
          <a:p>
            <a:pPr>
              <a:spcBef>
                <a:spcPts val="600"/>
              </a:spcBef>
              <a:spcAft>
                <a:spcPts val="600"/>
              </a:spcAft>
            </a:pPr>
            <a:r>
              <a:rPr lang="id-ID" sz="4500">
                <a:solidFill>
                  <a:schemeClr val="bg1"/>
                </a:solidFill>
              </a:rPr>
              <a:t>Sebaliknya : saat mereka mengerjakan </a:t>
            </a:r>
            <a:r>
              <a:rPr lang="id-ID" sz="4500" b="1">
                <a:solidFill>
                  <a:schemeClr val="bg1"/>
                </a:solidFill>
              </a:rPr>
              <a:t>tugas yang kritikal dan butuh pemikiran kreatif</a:t>
            </a:r>
            <a:r>
              <a:rPr lang="id-ID" sz="4500">
                <a:solidFill>
                  <a:schemeClr val="bg1"/>
                </a:solidFill>
              </a:rPr>
              <a:t>, justru dilakukan saat mereka tak lagi berada pada Biological Prime Time. Atau saat energi mereka sudah berada pada titik kelelahan (misal pas siang hari). Hasilnya akan kurang OPTIMAL. </a:t>
            </a:r>
            <a:endParaRPr lang="en-US" sz="4500" i="1">
              <a:solidFill>
                <a:schemeClr val="bg1"/>
              </a:solidFill>
            </a:endParaRPr>
          </a:p>
        </p:txBody>
      </p:sp>
    </p:spTree>
    <p:extLst>
      <p:ext uri="{BB962C8B-B14F-4D97-AF65-F5344CB8AC3E}">
        <p14:creationId xmlns:p14="http://schemas.microsoft.com/office/powerpoint/2010/main" val="1265765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24" y="146726"/>
            <a:ext cx="8740056" cy="5786199"/>
          </a:xfrm>
          <a:prstGeom prst="rect">
            <a:avLst/>
          </a:prstGeom>
          <a:noFill/>
        </p:spPr>
        <p:txBody>
          <a:bodyPr wrap="square" rtlCol="0">
            <a:spAutoFit/>
          </a:bodyPr>
          <a:lstStyle/>
          <a:p>
            <a:pPr>
              <a:spcBef>
                <a:spcPts val="600"/>
              </a:spcBef>
              <a:spcAft>
                <a:spcPts val="600"/>
              </a:spcAft>
            </a:pPr>
            <a:r>
              <a:rPr lang="id-ID" sz="4500">
                <a:solidFill>
                  <a:schemeClr val="bg1"/>
                </a:solidFill>
              </a:rPr>
              <a:t>So remember : renungkan kapan waktu Biological Prime Time Anda. Lalu kerjakan tugas-tugas yang kritikal dan menguras energi pemikiran persis pada waktu tersebut. </a:t>
            </a:r>
          </a:p>
          <a:p>
            <a:pPr>
              <a:spcBef>
                <a:spcPts val="600"/>
              </a:spcBef>
              <a:spcAft>
                <a:spcPts val="600"/>
              </a:spcAft>
            </a:pPr>
            <a:r>
              <a:rPr lang="id-ID" sz="4500" i="1">
                <a:solidFill>
                  <a:schemeClr val="bg1"/>
                </a:solidFill>
              </a:rPr>
              <a:t>Agar hasil kerja Anda menjadi Cetar Membahana.......</a:t>
            </a:r>
            <a:endParaRPr lang="en-US" sz="4500" i="1">
              <a:solidFill>
                <a:schemeClr val="bg1"/>
              </a:solidFill>
            </a:endParaRPr>
          </a:p>
        </p:txBody>
      </p:sp>
    </p:spTree>
    <p:extLst>
      <p:ext uri="{BB962C8B-B14F-4D97-AF65-F5344CB8AC3E}">
        <p14:creationId xmlns:p14="http://schemas.microsoft.com/office/powerpoint/2010/main" val="299675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424479-F437-4607-9D6B-1BCE570E0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22865"/>
            <a:ext cx="9144000" cy="5835135"/>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1754326"/>
          </a:xfrm>
          <a:prstGeom prst="rect">
            <a:avLst/>
          </a:prstGeom>
          <a:solidFill>
            <a:srgbClr val="C00000"/>
          </a:solidFill>
          <a:ln>
            <a:solidFill>
              <a:srgbClr val="C0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Jadikan Pengerjaan Aktivitas Kunci sebagai Habit</a:t>
            </a:r>
            <a:endParaRPr lang="af-ZA" sz="3200" b="1" noProof="1">
              <a:solidFill>
                <a:schemeClr val="bg1"/>
              </a:solidFill>
            </a:endParaRPr>
          </a:p>
        </p:txBody>
      </p:sp>
    </p:spTree>
    <p:extLst>
      <p:ext uri="{BB962C8B-B14F-4D97-AF65-F5344CB8AC3E}">
        <p14:creationId xmlns:p14="http://schemas.microsoft.com/office/powerpoint/2010/main" val="3019111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61F71E-08BF-4BCD-AB6D-DB9BB4CDD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 y="980728"/>
            <a:ext cx="9200526" cy="6094203"/>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1446550"/>
          </a:xfrm>
          <a:prstGeom prst="rect">
            <a:avLst/>
          </a:prstGeom>
          <a:solidFill>
            <a:srgbClr val="C00000"/>
          </a:solidFill>
          <a:ln>
            <a:solidFill>
              <a:srgbClr val="C00000"/>
            </a:solidFill>
          </a:ln>
        </p:spPr>
        <p:txBody>
          <a:bodyPr wrap="square" rtlCol="0">
            <a:spAutoFit/>
          </a:bodyPr>
          <a:lstStyle/>
          <a:p>
            <a:pPr algn="ctr"/>
            <a:r>
              <a:rPr lang="af-ZA" sz="4400" b="1" noProof="1">
                <a:solidFill>
                  <a:schemeClr val="bg1"/>
                </a:solidFill>
                <a:effectLst>
                  <a:outerShdw blurRad="38100" dist="38100" dir="2700000" algn="tl">
                    <a:srgbClr val="000000">
                      <a:alpha val="43137"/>
                    </a:srgbClr>
                  </a:outerShdw>
                </a:effectLst>
              </a:rPr>
              <a:t>Hindari Kutukan Deadline. </a:t>
            </a:r>
          </a:p>
          <a:p>
            <a:pPr algn="ctr"/>
            <a:r>
              <a:rPr lang="af-ZA" sz="4400" b="1" noProof="1">
                <a:solidFill>
                  <a:schemeClr val="bg1"/>
                </a:solidFill>
                <a:effectLst>
                  <a:outerShdw blurRad="38100" dist="38100" dir="2700000" algn="tl">
                    <a:srgbClr val="000000">
                      <a:alpha val="43137"/>
                    </a:srgbClr>
                  </a:outerShdw>
                </a:effectLst>
              </a:rPr>
              <a:t>Fokus pada </a:t>
            </a:r>
            <a:r>
              <a:rPr lang="af-ZA" sz="4400" b="1" u="sng" noProof="1">
                <a:solidFill>
                  <a:schemeClr val="bg1"/>
                </a:solidFill>
                <a:effectLst>
                  <a:outerShdw blurRad="38100" dist="38100" dir="2700000" algn="tl">
                    <a:srgbClr val="000000">
                      <a:alpha val="43137"/>
                    </a:srgbClr>
                  </a:outerShdw>
                </a:effectLst>
              </a:rPr>
              <a:t>Habit dan Sistem Kerja</a:t>
            </a:r>
          </a:p>
        </p:txBody>
      </p:sp>
    </p:spTree>
    <p:extLst>
      <p:ext uri="{BB962C8B-B14F-4D97-AF65-F5344CB8AC3E}">
        <p14:creationId xmlns:p14="http://schemas.microsoft.com/office/powerpoint/2010/main" val="4077843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81640"/>
            <a:ext cx="9144000" cy="36947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298013" y="2274838"/>
            <a:ext cx="8318158" cy="2308324"/>
          </a:xfrm>
          <a:prstGeom prst="rect">
            <a:avLst/>
          </a:prstGeom>
        </p:spPr>
        <p:txBody>
          <a:bodyPr wrap="square">
            <a:spAutoFit/>
          </a:bodyPr>
          <a:lstStyle/>
          <a:p>
            <a:pPr algn="ctr">
              <a:spcBef>
                <a:spcPts val="1800"/>
              </a:spcBef>
              <a:spcAft>
                <a:spcPts val="1800"/>
              </a:spcAft>
            </a:pPr>
            <a:r>
              <a:rPr lang="en-US" sz="4800" b="1" noProof="1">
                <a:solidFill>
                  <a:srgbClr val="002060"/>
                </a:solidFill>
              </a:rPr>
              <a:t>Tentukan aktivitas kunci dalam pekerjaan yang akan Anda jadikan HABIT </a:t>
            </a:r>
          </a:p>
        </p:txBody>
      </p:sp>
      <p:sp>
        <p:nvSpPr>
          <p:cNvPr id="2" name="Rectangle 1">
            <a:extLst>
              <a:ext uri="{FF2B5EF4-FFF2-40B4-BE49-F238E27FC236}">
                <a16:creationId xmlns:a16="http://schemas.microsoft.com/office/drawing/2014/main" id="{800C8F4F-BB11-4E5A-9AF9-84A83B16FA25}"/>
              </a:ext>
            </a:extLst>
          </p:cNvPr>
          <p:cNvSpPr/>
          <p:nvPr/>
        </p:nvSpPr>
        <p:spPr>
          <a:xfrm>
            <a:off x="0" y="0"/>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6" name="Rectangle 5">
            <a:extLst>
              <a:ext uri="{FF2B5EF4-FFF2-40B4-BE49-F238E27FC236}">
                <a16:creationId xmlns:a16="http://schemas.microsoft.com/office/drawing/2014/main" id="{E273A8DC-1994-42E2-8D23-FBB95A865434}"/>
              </a:ext>
            </a:extLst>
          </p:cNvPr>
          <p:cNvSpPr/>
          <p:nvPr/>
        </p:nvSpPr>
        <p:spPr>
          <a:xfrm>
            <a:off x="0" y="5445224"/>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3" name="TextBox 2">
            <a:extLst>
              <a:ext uri="{FF2B5EF4-FFF2-40B4-BE49-F238E27FC236}">
                <a16:creationId xmlns:a16="http://schemas.microsoft.com/office/drawing/2014/main" id="{A500AD54-DA5D-4035-8F1C-BA3AE0248347}"/>
              </a:ext>
            </a:extLst>
          </p:cNvPr>
          <p:cNvSpPr txBox="1"/>
          <p:nvPr/>
        </p:nvSpPr>
        <p:spPr>
          <a:xfrm>
            <a:off x="323528" y="189301"/>
            <a:ext cx="5155579" cy="1015663"/>
          </a:xfrm>
          <a:prstGeom prst="rect">
            <a:avLst/>
          </a:prstGeom>
          <a:noFill/>
        </p:spPr>
        <p:txBody>
          <a:bodyPr wrap="none" rtlCol="0">
            <a:spAutoFit/>
          </a:bodyPr>
          <a:lstStyle/>
          <a:p>
            <a:r>
              <a:rPr lang="en-US" sz="6000" b="1" dirty="0">
                <a:solidFill>
                  <a:schemeClr val="bg1"/>
                </a:solidFill>
              </a:rPr>
              <a:t>Action Plan #2 :</a:t>
            </a:r>
            <a:endParaRPr lang="sq-AL" sz="6000" b="1" dirty="0">
              <a:solidFill>
                <a:schemeClr val="bg1"/>
              </a:solidFill>
            </a:endParaRPr>
          </a:p>
        </p:txBody>
      </p:sp>
    </p:spTree>
    <p:extLst>
      <p:ext uri="{BB962C8B-B14F-4D97-AF65-F5344CB8AC3E}">
        <p14:creationId xmlns:p14="http://schemas.microsoft.com/office/powerpoint/2010/main" val="304391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0" y="1124744"/>
            <a:ext cx="9166623" cy="3416320"/>
          </a:xfrm>
          <a:prstGeom prst="rect">
            <a:avLst/>
          </a:prstGeom>
          <a:solidFill>
            <a:srgbClr val="C00000"/>
          </a:solidFill>
          <a:ln>
            <a:solidFill>
              <a:srgbClr val="C0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Alokasikan Waktu yang Optimal untuk Setiap Aktivitas Kunci. Hindari Jebakan Parkinson Law. </a:t>
            </a:r>
            <a:endParaRPr lang="af-ZA" sz="3200" b="1" noProof="1">
              <a:solidFill>
                <a:schemeClr val="bg1"/>
              </a:solidFill>
            </a:endParaRPr>
          </a:p>
        </p:txBody>
      </p:sp>
    </p:spTree>
    <p:extLst>
      <p:ext uri="{BB962C8B-B14F-4D97-AF65-F5344CB8AC3E}">
        <p14:creationId xmlns:p14="http://schemas.microsoft.com/office/powerpoint/2010/main" val="1730826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4140" y="260648"/>
            <a:ext cx="8784976" cy="6001643"/>
          </a:xfrm>
          <a:prstGeom prst="rect">
            <a:avLst/>
          </a:prstGeom>
          <a:noFill/>
        </p:spPr>
        <p:txBody>
          <a:bodyPr wrap="square" rtlCol="0">
            <a:spAutoFit/>
          </a:bodyPr>
          <a:lstStyle/>
          <a:p>
            <a:pPr>
              <a:spcBef>
                <a:spcPts val="600"/>
              </a:spcBef>
              <a:spcAft>
                <a:spcPts val="600"/>
              </a:spcAft>
            </a:pPr>
            <a:r>
              <a:rPr lang="id-ID" sz="2800" dirty="0">
                <a:solidFill>
                  <a:schemeClr val="bg1"/>
                </a:solidFill>
              </a:rPr>
              <a:t>Parkinson’s Law adalah istilah dalam dunia manajemen waktu yang merujuk pada fenomena seperti ini. Yakni kita akan selalu menyelesaikan sebuah pekerjaan atau tugas sesuai dengan waktu yang diberikan. Artinya jika pekerjaan A, diberi target waktu 2 hari untuk selesai, maka akan selesai dalam 2 hari. Namun jika diberi target waktu 5 hari, ya akan selesainya dalam 5 hari juga. </a:t>
            </a:r>
          </a:p>
          <a:p>
            <a:pPr>
              <a:spcBef>
                <a:spcPts val="600"/>
              </a:spcBef>
              <a:spcAft>
                <a:spcPts val="600"/>
              </a:spcAft>
            </a:pPr>
            <a:endParaRPr lang="id-ID" sz="2800" dirty="0">
              <a:solidFill>
                <a:schemeClr val="bg1"/>
              </a:solidFill>
            </a:endParaRPr>
          </a:p>
          <a:p>
            <a:pPr>
              <a:spcBef>
                <a:spcPts val="600"/>
              </a:spcBef>
              <a:spcAft>
                <a:spcPts val="600"/>
              </a:spcAft>
            </a:pPr>
            <a:r>
              <a:rPr lang="id-ID" sz="2800" dirty="0">
                <a:solidFill>
                  <a:schemeClr val="bg1"/>
                </a:solidFill>
              </a:rPr>
              <a:t>Jadi pekerjaan kita seolah akan “mengembang” sesuai dengan target waktu yang diberikan. Menetapkan target waktu yang terlalu lama, akan membuat kita juga berlama-lama mengerjakan tugas itu, dan kemudian masuk dalam jebakan Parkinson Law.</a:t>
            </a:r>
          </a:p>
        </p:txBody>
      </p:sp>
    </p:spTree>
    <p:extLst>
      <p:ext uri="{BB962C8B-B14F-4D97-AF65-F5344CB8AC3E}">
        <p14:creationId xmlns:p14="http://schemas.microsoft.com/office/powerpoint/2010/main" val="294059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72F15-F6F6-4B69-907E-45379A0E0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8241"/>
            <a:ext cx="9144000" cy="6096000"/>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1446550"/>
          </a:xfrm>
          <a:prstGeom prst="rect">
            <a:avLst/>
          </a:prstGeom>
          <a:solidFill>
            <a:srgbClr val="C00000"/>
          </a:solidFill>
          <a:ln>
            <a:solidFill>
              <a:srgbClr val="C00000"/>
            </a:solidFill>
          </a:ln>
        </p:spPr>
        <p:txBody>
          <a:bodyPr wrap="square" rtlCol="0">
            <a:spAutoFit/>
          </a:bodyPr>
          <a:lstStyle/>
          <a:p>
            <a:pPr algn="ctr"/>
            <a:r>
              <a:rPr lang="af-ZA" sz="4400" b="1" noProof="1">
                <a:solidFill>
                  <a:schemeClr val="bg1"/>
                </a:solidFill>
                <a:effectLst>
                  <a:outerShdw blurRad="38100" dist="38100" dir="2700000" algn="tl">
                    <a:srgbClr val="000000">
                      <a:alpha val="43137"/>
                    </a:srgbClr>
                  </a:outerShdw>
                </a:effectLst>
              </a:rPr>
              <a:t>Kurangi atau Eliminasi Aktivitas Non Produktif yang Tidak Berfaedah</a:t>
            </a:r>
            <a:endParaRPr lang="af-ZA" sz="2400" b="1" noProof="1">
              <a:solidFill>
                <a:schemeClr val="bg1"/>
              </a:solidFill>
            </a:endParaRPr>
          </a:p>
        </p:txBody>
      </p:sp>
    </p:spTree>
    <p:extLst>
      <p:ext uri="{BB962C8B-B14F-4D97-AF65-F5344CB8AC3E}">
        <p14:creationId xmlns:p14="http://schemas.microsoft.com/office/powerpoint/2010/main" val="34577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5B1358-5B1A-4349-8F6E-77DDC34CA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36712"/>
            <a:ext cx="9166623" cy="6224404"/>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923330"/>
          </a:xfrm>
          <a:prstGeom prst="rect">
            <a:avLst/>
          </a:prstGeom>
          <a:solidFill>
            <a:srgbClr val="FF0000"/>
          </a:solidFill>
          <a:ln>
            <a:solidFill>
              <a:srgbClr val="FF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Kecakapan Mengelola Fokus</a:t>
            </a:r>
            <a:endParaRPr lang="af-ZA" sz="3200" b="1" noProof="1">
              <a:solidFill>
                <a:schemeClr val="bg1"/>
              </a:solidFill>
            </a:endParaRPr>
          </a:p>
        </p:txBody>
      </p:sp>
    </p:spTree>
    <p:extLst>
      <p:ext uri="{BB962C8B-B14F-4D97-AF65-F5344CB8AC3E}">
        <p14:creationId xmlns:p14="http://schemas.microsoft.com/office/powerpoint/2010/main" val="2636949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16832"/>
            <a:ext cx="9144000" cy="254641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40</a:t>
            </a:fld>
            <a:endParaRPr lang="af-ZA" sz="1800" b="1" dirty="0">
              <a:solidFill>
                <a:srgbClr val="000066"/>
              </a:solidFill>
            </a:endParaRPr>
          </a:p>
        </p:txBody>
      </p:sp>
      <p:sp>
        <p:nvSpPr>
          <p:cNvPr id="3" name="TextBox 2"/>
          <p:cNvSpPr txBox="1"/>
          <p:nvPr/>
        </p:nvSpPr>
        <p:spPr>
          <a:xfrm>
            <a:off x="467544" y="2132856"/>
            <a:ext cx="8424936" cy="1938992"/>
          </a:xfrm>
          <a:prstGeom prst="rect">
            <a:avLst/>
          </a:prstGeom>
          <a:noFill/>
        </p:spPr>
        <p:txBody>
          <a:bodyPr wrap="square" rtlCol="0">
            <a:spAutoFit/>
          </a:bodyPr>
          <a:lstStyle/>
          <a:p>
            <a:r>
              <a:rPr lang="af-ZA" sz="6000" b="1" noProof="1">
                <a:solidFill>
                  <a:schemeClr val="bg1"/>
                </a:solidFill>
              </a:rPr>
              <a:t>Strategi Kelola </a:t>
            </a:r>
          </a:p>
          <a:p>
            <a:r>
              <a:rPr lang="af-ZA" sz="6000" b="1" noProof="1">
                <a:solidFill>
                  <a:schemeClr val="bg1"/>
                </a:solidFill>
              </a:rPr>
              <a:t>ENERGI</a:t>
            </a:r>
            <a:endParaRPr lang="af-ZA" sz="6000" noProof="1"/>
          </a:p>
        </p:txBody>
      </p:sp>
      <p:sp>
        <p:nvSpPr>
          <p:cNvPr id="4" name="Rectangle 3">
            <a:extLst>
              <a:ext uri="{FF2B5EF4-FFF2-40B4-BE49-F238E27FC236}">
                <a16:creationId xmlns:a16="http://schemas.microsoft.com/office/drawing/2014/main" id="{9DEB700B-07E1-4882-B25A-E77918FB101A}"/>
              </a:ext>
            </a:extLst>
          </p:cNvPr>
          <p:cNvSpPr/>
          <p:nvPr/>
        </p:nvSpPr>
        <p:spPr>
          <a:xfrm>
            <a:off x="0" y="0"/>
            <a:ext cx="9144000" cy="1788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7" name="Rectangle 6">
            <a:extLst>
              <a:ext uri="{FF2B5EF4-FFF2-40B4-BE49-F238E27FC236}">
                <a16:creationId xmlns:a16="http://schemas.microsoft.com/office/drawing/2014/main" id="{883CFCB0-036C-444D-BD88-C98878284ACA}"/>
              </a:ext>
            </a:extLst>
          </p:cNvPr>
          <p:cNvSpPr/>
          <p:nvPr/>
        </p:nvSpPr>
        <p:spPr>
          <a:xfrm>
            <a:off x="-10943" y="4692425"/>
            <a:ext cx="9144000" cy="21575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Tree>
    <p:extLst>
      <p:ext uri="{BB962C8B-B14F-4D97-AF65-F5344CB8AC3E}">
        <p14:creationId xmlns:p14="http://schemas.microsoft.com/office/powerpoint/2010/main" val="1901825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9512" y="1556792"/>
            <a:ext cx="8784976" cy="3416320"/>
          </a:xfrm>
          <a:prstGeom prst="rect">
            <a:avLst/>
          </a:prstGeom>
          <a:noFill/>
        </p:spPr>
        <p:txBody>
          <a:bodyPr wrap="square" rtlCol="0">
            <a:spAutoFit/>
          </a:bodyPr>
          <a:lstStyle/>
          <a:p>
            <a:pPr algn="ctr">
              <a:spcBef>
                <a:spcPts val="600"/>
              </a:spcBef>
              <a:spcAft>
                <a:spcPts val="600"/>
              </a:spcAft>
            </a:pPr>
            <a:r>
              <a:rPr lang="id-ID" sz="5400">
                <a:solidFill>
                  <a:schemeClr val="bg1"/>
                </a:solidFill>
              </a:rPr>
              <a:t>Pilar kunci terakhir untuk Meraih MAXIMUM PRODUCTIVITY, adalah dengan </a:t>
            </a:r>
            <a:r>
              <a:rPr lang="id-ID" sz="5400" b="1" u="sng">
                <a:solidFill>
                  <a:schemeClr val="bg1"/>
                </a:solidFill>
              </a:rPr>
              <a:t>Managing YOUR ENERGY</a:t>
            </a:r>
            <a:r>
              <a:rPr lang="id-ID" sz="5400">
                <a:solidFill>
                  <a:schemeClr val="bg1"/>
                </a:solidFill>
              </a:rPr>
              <a:t>. </a:t>
            </a:r>
            <a:endParaRPr lang="en-US" sz="5400" i="1">
              <a:solidFill>
                <a:schemeClr val="bg1"/>
              </a:solidFill>
            </a:endParaRPr>
          </a:p>
        </p:txBody>
      </p:sp>
    </p:spTree>
    <p:extLst>
      <p:ext uri="{BB962C8B-B14F-4D97-AF65-F5344CB8AC3E}">
        <p14:creationId xmlns:p14="http://schemas.microsoft.com/office/powerpoint/2010/main" val="2171873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Yodhia Antariksa\Documents\Project ONLINE\Web Edubisnis\IMAGE\Image Lagi\z appla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15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16" y="5007785"/>
            <a:ext cx="9191716" cy="1569660"/>
          </a:xfrm>
          <a:prstGeom prst="rect">
            <a:avLst/>
          </a:prstGeom>
          <a:solidFill>
            <a:srgbClr val="FF0000"/>
          </a:solidFill>
          <a:ln>
            <a:solidFill>
              <a:srgbClr val="FF0000"/>
            </a:solidFill>
          </a:ln>
        </p:spPr>
        <p:txBody>
          <a:bodyPr wrap="square">
            <a:spAutoFit/>
          </a:bodyPr>
          <a:lstStyle/>
          <a:p>
            <a:pPr algn="ctr"/>
            <a:r>
              <a:rPr lang="id-ID" sz="4800" b="1">
                <a:solidFill>
                  <a:schemeClr val="bg1"/>
                </a:solidFill>
              </a:rPr>
              <a:t>Dan kunci GREAT ENERGY Anda </a:t>
            </a:r>
          </a:p>
          <a:p>
            <a:pPr algn="ctr"/>
            <a:r>
              <a:rPr lang="id-ID" sz="4800" b="1">
                <a:solidFill>
                  <a:schemeClr val="bg1"/>
                </a:solidFill>
              </a:rPr>
              <a:t>Tergantung pada 3 hal, yakni......</a:t>
            </a:r>
            <a:endParaRPr lang="en-US" sz="4400">
              <a:solidFill>
                <a:schemeClr val="bg1"/>
              </a:solidFill>
            </a:endParaRPr>
          </a:p>
        </p:txBody>
      </p:sp>
    </p:spTree>
    <p:extLst>
      <p:ext uri="{BB962C8B-B14F-4D97-AF65-F5344CB8AC3E}">
        <p14:creationId xmlns:p14="http://schemas.microsoft.com/office/powerpoint/2010/main" val="572546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F8DAC-48D0-43D5-A73A-FB5633F89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43</a:t>
            </a:fld>
            <a:endParaRPr lang="af-ZA" sz="1800" b="1" dirty="0">
              <a:solidFill>
                <a:srgbClr val="000066"/>
              </a:solidFill>
            </a:endParaRPr>
          </a:p>
        </p:txBody>
      </p:sp>
      <p:sp>
        <p:nvSpPr>
          <p:cNvPr id="7" name="Rectangle 6"/>
          <p:cNvSpPr/>
          <p:nvPr/>
        </p:nvSpPr>
        <p:spPr>
          <a:xfrm>
            <a:off x="0" y="5007785"/>
            <a:ext cx="9144000" cy="1200329"/>
          </a:xfrm>
          <a:prstGeom prst="rect">
            <a:avLst/>
          </a:prstGeom>
          <a:solidFill>
            <a:schemeClr val="accent3">
              <a:lumMod val="75000"/>
            </a:schemeClr>
          </a:solidFill>
          <a:ln>
            <a:solidFill>
              <a:schemeClr val="accent3">
                <a:lumMod val="75000"/>
              </a:schemeClr>
            </a:solidFill>
          </a:ln>
        </p:spPr>
        <p:txBody>
          <a:bodyPr wrap="square">
            <a:spAutoFit/>
          </a:bodyPr>
          <a:lstStyle/>
          <a:p>
            <a:pPr algn="ctr"/>
            <a:r>
              <a:rPr lang="id-ID" sz="7200" b="1">
                <a:solidFill>
                  <a:schemeClr val="bg1"/>
                </a:solidFill>
              </a:rPr>
              <a:t>1. Rajin OLAHRAGA. </a:t>
            </a:r>
            <a:endParaRPr lang="en-US" sz="6600">
              <a:solidFill>
                <a:schemeClr val="bg1"/>
              </a:solidFill>
            </a:endParaRPr>
          </a:p>
        </p:txBody>
      </p:sp>
    </p:spTree>
    <p:extLst>
      <p:ext uri="{BB962C8B-B14F-4D97-AF65-F5344CB8AC3E}">
        <p14:creationId xmlns:p14="http://schemas.microsoft.com/office/powerpoint/2010/main" val="3181597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17" y="0"/>
            <a:ext cx="9164317" cy="1785104"/>
          </a:xfrm>
          <a:prstGeom prst="rect">
            <a:avLst/>
          </a:prstGeom>
          <a:solidFill>
            <a:schemeClr val="accent6">
              <a:lumMod val="50000"/>
            </a:schemeClr>
          </a:solidFill>
          <a:ln>
            <a:solidFill>
              <a:schemeClr val="accent6">
                <a:lumMod val="75000"/>
              </a:schemeClr>
            </a:solidFill>
          </a:ln>
        </p:spPr>
        <p:txBody>
          <a:bodyPr wrap="square" rtlCol="0">
            <a:spAutoFit/>
          </a:bodyPr>
          <a:lstStyle/>
          <a:p>
            <a:pPr algn="ctr">
              <a:lnSpc>
                <a:spcPts val="4400"/>
              </a:lnSpc>
            </a:pPr>
            <a:r>
              <a:rPr lang="id-ID" sz="4400" b="1" dirty="0">
                <a:solidFill>
                  <a:schemeClr val="bg1"/>
                </a:solidFill>
              </a:rPr>
              <a:t>Rutin melakukan aktivitas olahraga akan membuat ENERGI TUBUH Anda akan SELALU FIT</a:t>
            </a:r>
            <a:r>
              <a:rPr lang="en-US" sz="4400" b="1" dirty="0">
                <a:solidFill>
                  <a:schemeClr val="bg1"/>
                </a:solidFill>
              </a:rPr>
              <a:t> dan BUGAR</a:t>
            </a:r>
            <a:r>
              <a:rPr lang="id-ID" sz="4400" b="1" dirty="0">
                <a:solidFill>
                  <a:schemeClr val="bg1"/>
                </a:solidFill>
              </a:rPr>
              <a:t>.</a:t>
            </a:r>
            <a:endParaRPr lang="en-US" sz="4400" b="1" dirty="0">
              <a:solidFill>
                <a:schemeClr val="bg1"/>
              </a:solidFill>
            </a:endParaRPr>
          </a:p>
        </p:txBody>
      </p:sp>
      <p:pic>
        <p:nvPicPr>
          <p:cNvPr id="4" name="Picture 3">
            <a:extLst>
              <a:ext uri="{FF2B5EF4-FFF2-40B4-BE49-F238E27FC236}">
                <a16:creationId xmlns:a16="http://schemas.microsoft.com/office/drawing/2014/main" id="{B2BEB8F1-16D1-41EE-82CE-2DF11C453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4824"/>
            <a:ext cx="9144000" cy="4785360"/>
          </a:xfrm>
          <a:prstGeom prst="rect">
            <a:avLst/>
          </a:prstGeom>
        </p:spPr>
      </p:pic>
    </p:spTree>
    <p:extLst>
      <p:ext uri="{BB962C8B-B14F-4D97-AF65-F5344CB8AC3E}">
        <p14:creationId xmlns:p14="http://schemas.microsoft.com/office/powerpoint/2010/main" val="2236390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6" y="0"/>
            <a:ext cx="9133604" cy="1446550"/>
          </a:xfrm>
          <a:prstGeom prst="rect">
            <a:avLst/>
          </a:prstGeom>
          <a:solidFill>
            <a:srgbClr val="92D050"/>
          </a:solidFill>
          <a:ln>
            <a:noFill/>
          </a:ln>
        </p:spPr>
        <p:txBody>
          <a:bodyPr wrap="square">
            <a:spAutoFit/>
          </a:bodyPr>
          <a:lstStyle/>
          <a:p>
            <a:pPr algn="ctr"/>
            <a:r>
              <a:rPr lang="id-ID" sz="4400" b="1"/>
              <a:t>2. MAKAN SEHAT </a:t>
            </a:r>
          </a:p>
          <a:p>
            <a:pPr algn="ctr"/>
            <a:r>
              <a:rPr lang="id-ID" sz="4400" b="1"/>
              <a:t>(Perbanyak Buah dan Sayuran)</a:t>
            </a:r>
            <a:endParaRPr lang="id-ID" sz="4400"/>
          </a:p>
        </p:txBody>
      </p:sp>
      <p:pic>
        <p:nvPicPr>
          <p:cNvPr id="4" name="Picture 3">
            <a:extLst>
              <a:ext uri="{FF2B5EF4-FFF2-40B4-BE49-F238E27FC236}">
                <a16:creationId xmlns:a16="http://schemas.microsoft.com/office/drawing/2014/main" id="{EE32D7E4-EE8E-4E30-A87A-66E2AE207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792"/>
            <a:ext cx="9144000" cy="4982766"/>
          </a:xfrm>
          <a:prstGeom prst="rect">
            <a:avLst/>
          </a:prstGeom>
        </p:spPr>
      </p:pic>
    </p:spTree>
    <p:extLst>
      <p:ext uri="{BB962C8B-B14F-4D97-AF65-F5344CB8AC3E}">
        <p14:creationId xmlns:p14="http://schemas.microsoft.com/office/powerpoint/2010/main" val="136754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51" y="188640"/>
            <a:ext cx="9133604" cy="1446550"/>
          </a:xfrm>
          <a:prstGeom prst="rect">
            <a:avLst/>
          </a:prstGeom>
          <a:solidFill>
            <a:srgbClr val="996600"/>
          </a:solidFill>
          <a:ln>
            <a:solidFill>
              <a:srgbClr val="996600"/>
            </a:solidFill>
          </a:ln>
        </p:spPr>
        <p:txBody>
          <a:bodyPr wrap="square">
            <a:spAutoFit/>
          </a:bodyPr>
          <a:lstStyle/>
          <a:p>
            <a:pPr algn="ctr"/>
            <a:r>
              <a:rPr lang="id-ID" sz="4400" b="1" dirty="0">
                <a:solidFill>
                  <a:schemeClr val="bg1"/>
                </a:solidFill>
              </a:rPr>
              <a:t>3. Tidur yang BERKUALITAS </a:t>
            </a:r>
          </a:p>
          <a:p>
            <a:pPr algn="ctr"/>
            <a:r>
              <a:rPr lang="id-ID" sz="4400" b="1" dirty="0">
                <a:solidFill>
                  <a:schemeClr val="bg1"/>
                </a:solidFill>
              </a:rPr>
              <a:t>(antara 7 </a:t>
            </a:r>
            <a:r>
              <a:rPr lang="en-US" sz="4400" b="1" dirty="0">
                <a:solidFill>
                  <a:schemeClr val="bg1"/>
                </a:solidFill>
              </a:rPr>
              <a:t>- </a:t>
            </a:r>
            <a:r>
              <a:rPr lang="id-ID" sz="4400" b="1" dirty="0">
                <a:solidFill>
                  <a:schemeClr val="bg1"/>
                </a:solidFill>
              </a:rPr>
              <a:t>8 jam)</a:t>
            </a:r>
            <a:endParaRPr lang="id-ID" sz="4400" dirty="0">
              <a:solidFill>
                <a:schemeClr val="bg1"/>
              </a:solidFill>
            </a:endParaRPr>
          </a:p>
        </p:txBody>
      </p:sp>
      <p:pic>
        <p:nvPicPr>
          <p:cNvPr id="5122" name="Picture 2" descr="man slee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 y="1700808"/>
            <a:ext cx="9123035" cy="42484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151" y="6021288"/>
            <a:ext cx="9132405" cy="836712"/>
          </a:xfrm>
          <a:prstGeom prst="rect">
            <a:avLst/>
          </a:prstGeom>
          <a:solidFill>
            <a:srgbClr val="996600"/>
          </a:solidFill>
          <a:ln>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72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1560" y="620687"/>
            <a:ext cx="7704856" cy="4708981"/>
          </a:xfrm>
          <a:prstGeom prst="rect">
            <a:avLst/>
          </a:prstGeom>
          <a:noFill/>
        </p:spPr>
        <p:txBody>
          <a:bodyPr wrap="square" rtlCol="0">
            <a:spAutoFit/>
          </a:bodyPr>
          <a:lstStyle/>
          <a:p>
            <a:r>
              <a:rPr lang="id-ID" sz="6000">
                <a:solidFill>
                  <a:schemeClr val="bg1"/>
                </a:solidFill>
              </a:rPr>
              <a:t>Energi Anda akan tetap WOW jika Anda :</a:t>
            </a:r>
          </a:p>
          <a:p>
            <a:pPr marL="914400" indent="-914400">
              <a:buAutoNum type="arabicPeriod"/>
            </a:pPr>
            <a:r>
              <a:rPr lang="id-ID" sz="6000">
                <a:solidFill>
                  <a:schemeClr val="bg1"/>
                </a:solidFill>
              </a:rPr>
              <a:t>Rajin Olahraga</a:t>
            </a:r>
          </a:p>
          <a:p>
            <a:pPr marL="914400" indent="-914400">
              <a:buAutoNum type="arabicPeriod"/>
            </a:pPr>
            <a:r>
              <a:rPr lang="id-ID" sz="6000">
                <a:solidFill>
                  <a:schemeClr val="bg1"/>
                </a:solidFill>
              </a:rPr>
              <a:t>Makan Sehat</a:t>
            </a:r>
          </a:p>
          <a:p>
            <a:pPr marL="914400" indent="-914400">
              <a:buAutoNum type="arabicPeriod"/>
            </a:pPr>
            <a:r>
              <a:rPr lang="id-ID" sz="6000">
                <a:solidFill>
                  <a:schemeClr val="bg1"/>
                </a:solidFill>
              </a:rPr>
              <a:t>Tidur Berkualitas</a:t>
            </a:r>
            <a:endParaRPr lang="en-US" sz="6000">
              <a:solidFill>
                <a:schemeClr val="bg1"/>
              </a:solidFill>
            </a:endParaRPr>
          </a:p>
        </p:txBody>
      </p:sp>
    </p:spTree>
    <p:extLst>
      <p:ext uri="{BB962C8B-B14F-4D97-AF65-F5344CB8AC3E}">
        <p14:creationId xmlns:p14="http://schemas.microsoft.com/office/powerpoint/2010/main" val="99822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7DE0CB-2416-49E1-8555-C56F845267B2}"/>
              </a:ext>
            </a:extLst>
          </p:cNvPr>
          <p:cNvSpPr/>
          <p:nvPr/>
        </p:nvSpPr>
        <p:spPr>
          <a:xfrm>
            <a:off x="0" y="1035397"/>
            <a:ext cx="9144000" cy="527392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2" y="5657344"/>
            <a:ext cx="1670513" cy="404791"/>
          </a:xfrm>
          <a:prstGeom prst="rect">
            <a:avLst/>
          </a:prstGeom>
        </p:spPr>
      </p:pic>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744" y="5065860"/>
            <a:ext cx="1670513" cy="404791"/>
          </a:xfrm>
          <a:prstGeom prst="rect">
            <a:avLst/>
          </a:prstGeom>
        </p:spPr>
      </p:pic>
      <p:sp>
        <p:nvSpPr>
          <p:cNvPr id="4" name="Freeform 7"/>
          <p:cNvSpPr>
            <a:spLocks noEditPoints="1"/>
          </p:cNvSpPr>
          <p:nvPr/>
        </p:nvSpPr>
        <p:spPr bwMode="auto">
          <a:xfrm>
            <a:off x="1260493" y="1370226"/>
            <a:ext cx="7152379"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8"/>
          <p:cNvSpPr>
            <a:spLocks/>
          </p:cNvSpPr>
          <p:nvPr/>
        </p:nvSpPr>
        <p:spPr bwMode="auto">
          <a:xfrm>
            <a:off x="2496577" y="2487826"/>
            <a:ext cx="5916295"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
          <p:cNvSpPr>
            <a:spLocks/>
          </p:cNvSpPr>
          <p:nvPr/>
        </p:nvSpPr>
        <p:spPr bwMode="auto">
          <a:xfrm>
            <a:off x="2955090" y="3605427"/>
            <a:ext cx="5457782"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0"/>
          <p:cNvSpPr>
            <a:spLocks/>
          </p:cNvSpPr>
          <p:nvPr/>
        </p:nvSpPr>
        <p:spPr bwMode="auto">
          <a:xfrm>
            <a:off x="3696740" y="4725144"/>
            <a:ext cx="4716132" cy="1115484"/>
          </a:xfrm>
          <a:custGeom>
            <a:avLst/>
            <a:gdLst>
              <a:gd name="T0" fmla="*/ 71 w 2209"/>
              <a:gd name="T1" fmla="*/ 68 h 522"/>
              <a:gd name="T2" fmla="*/ 189 w 2209"/>
              <a:gd name="T3" fmla="*/ 215 h 522"/>
              <a:gd name="T4" fmla="*/ 265 w 2209"/>
              <a:gd name="T5" fmla="*/ 308 h 522"/>
              <a:gd name="T6" fmla="*/ 254 w 2209"/>
              <a:gd name="T7" fmla="*/ 403 h 522"/>
              <a:gd name="T8" fmla="*/ 166 w 2209"/>
              <a:gd name="T9" fmla="*/ 488 h 522"/>
              <a:gd name="T10" fmla="*/ 106 w 2209"/>
              <a:gd name="T11" fmla="*/ 522 h 522"/>
              <a:gd name="T12" fmla="*/ 2209 w 2209"/>
              <a:gd name="T13" fmla="*/ 522 h 522"/>
              <a:gd name="T14" fmla="*/ 2209 w 2209"/>
              <a:gd name="T15" fmla="*/ 0 h 522"/>
              <a:gd name="T16" fmla="*/ 0 w 2209"/>
              <a:gd name="T17" fmla="*/ 0 h 522"/>
              <a:gd name="T18" fmla="*/ 71 w 2209"/>
              <a:gd name="T19" fmla="*/ 6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9" h="522">
                <a:moveTo>
                  <a:pt x="71" y="68"/>
                </a:moveTo>
                <a:cubicBezTo>
                  <a:pt x="132" y="149"/>
                  <a:pt x="141" y="168"/>
                  <a:pt x="189" y="215"/>
                </a:cubicBezTo>
                <a:cubicBezTo>
                  <a:pt x="237" y="261"/>
                  <a:pt x="226" y="277"/>
                  <a:pt x="265" y="308"/>
                </a:cubicBezTo>
                <a:cubicBezTo>
                  <a:pt x="305" y="339"/>
                  <a:pt x="303" y="382"/>
                  <a:pt x="254" y="403"/>
                </a:cubicBezTo>
                <a:cubicBezTo>
                  <a:pt x="205" y="423"/>
                  <a:pt x="197" y="451"/>
                  <a:pt x="166" y="488"/>
                </a:cubicBezTo>
                <a:cubicBezTo>
                  <a:pt x="144" y="514"/>
                  <a:pt x="124" y="521"/>
                  <a:pt x="106" y="522"/>
                </a:cubicBezTo>
                <a:cubicBezTo>
                  <a:pt x="2209" y="522"/>
                  <a:pt x="2209" y="522"/>
                  <a:pt x="2209" y="522"/>
                </a:cubicBezTo>
                <a:cubicBezTo>
                  <a:pt x="2209" y="0"/>
                  <a:pt x="2209" y="0"/>
                  <a:pt x="2209" y="0"/>
                </a:cubicBezTo>
                <a:cubicBezTo>
                  <a:pt x="0" y="0"/>
                  <a:pt x="0" y="0"/>
                  <a:pt x="0" y="0"/>
                </a:cubicBezTo>
                <a:cubicBezTo>
                  <a:pt x="26" y="19"/>
                  <a:pt x="51" y="42"/>
                  <a:pt x="71" y="6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1"/>
          <p:cNvSpPr>
            <a:spLocks/>
          </p:cNvSpPr>
          <p:nvPr/>
        </p:nvSpPr>
        <p:spPr bwMode="auto">
          <a:xfrm>
            <a:off x="4037226" y="5840627"/>
            <a:ext cx="131005"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
          <p:cNvSpPr>
            <a:spLocks/>
          </p:cNvSpPr>
          <p:nvPr/>
        </p:nvSpPr>
        <p:spPr bwMode="auto">
          <a:xfrm>
            <a:off x="3381485" y="4725144"/>
            <a:ext cx="684600"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p:cNvSpPr>
          <p:nvPr/>
        </p:nvSpPr>
        <p:spPr bwMode="auto">
          <a:xfrm>
            <a:off x="2675088" y="4725144"/>
            <a:ext cx="428932"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4"/>
          <p:cNvSpPr>
            <a:spLocks/>
          </p:cNvSpPr>
          <p:nvPr/>
        </p:nvSpPr>
        <p:spPr bwMode="auto">
          <a:xfrm>
            <a:off x="2217053" y="2487826"/>
            <a:ext cx="984641"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3335103" y="2487826"/>
            <a:ext cx="291589"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1145271" y="1361760"/>
            <a:ext cx="111988" cy="8467"/>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1976866" y="3605426"/>
            <a:ext cx="1652338"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836185" y="1370226"/>
            <a:ext cx="2366518"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717014" y="2487826"/>
            <a:ext cx="2459490" cy="1117600"/>
            <a:chOff x="3379787" y="2117725"/>
            <a:chExt cx="1847851" cy="838200"/>
          </a:xfrm>
          <a:solidFill>
            <a:srgbClr val="92D050"/>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21"/>
          <p:cNvSpPr>
            <a:spLocks/>
          </p:cNvSpPr>
          <p:nvPr/>
        </p:nvSpPr>
        <p:spPr bwMode="auto">
          <a:xfrm>
            <a:off x="995276" y="3605427"/>
            <a:ext cx="2700367"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1740609" y="4725144"/>
            <a:ext cx="2603170" cy="1115484"/>
            <a:chOff x="4151313" y="3795713"/>
            <a:chExt cx="1955800" cy="836613"/>
          </a:xfrm>
          <a:solidFill>
            <a:srgbClr val="92D050"/>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24"/>
          <p:cNvSpPr>
            <a:spLocks noEditPoints="1"/>
          </p:cNvSpPr>
          <p:nvPr/>
        </p:nvSpPr>
        <p:spPr bwMode="auto">
          <a:xfrm>
            <a:off x="1260493" y="1370226"/>
            <a:ext cx="3129299"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TextBox 180"/>
          <p:cNvSpPr txBox="1"/>
          <p:nvPr/>
        </p:nvSpPr>
        <p:spPr>
          <a:xfrm>
            <a:off x="4355560" y="1428962"/>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FOKUS ATENSI</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641" y="4396768"/>
            <a:ext cx="944076" cy="228766"/>
          </a:xfrm>
          <a:prstGeom prst="rect">
            <a:avLst/>
          </a:prstGeom>
        </p:spPr>
      </p:pic>
      <p:sp>
        <p:nvSpPr>
          <p:cNvPr id="185" name="Oval 184"/>
          <p:cNvSpPr/>
          <p:nvPr/>
        </p:nvSpPr>
        <p:spPr>
          <a:xfrm>
            <a:off x="3629777" y="3824535"/>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Freeform 34"/>
          <p:cNvSpPr>
            <a:spLocks noEditPoints="1"/>
          </p:cNvSpPr>
          <p:nvPr/>
        </p:nvSpPr>
        <p:spPr bwMode="auto">
          <a:xfrm>
            <a:off x="3776023" y="3991257"/>
            <a:ext cx="399893" cy="311377"/>
          </a:xfrm>
          <a:custGeom>
            <a:avLst/>
            <a:gdLst>
              <a:gd name="T0" fmla="*/ 334 w 334"/>
              <a:gd name="T1" fmla="*/ 214 h 261"/>
              <a:gd name="T2" fmla="*/ 304 w 334"/>
              <a:gd name="T3" fmla="*/ 236 h 261"/>
              <a:gd name="T4" fmla="*/ 293 w 334"/>
              <a:gd name="T5" fmla="*/ 236 h 261"/>
              <a:gd name="T6" fmla="*/ 144 w 334"/>
              <a:gd name="T7" fmla="*/ 176 h 261"/>
              <a:gd name="T8" fmla="*/ 144 w 334"/>
              <a:gd name="T9" fmla="*/ 195 h 261"/>
              <a:gd name="T10" fmla="*/ 58 w 334"/>
              <a:gd name="T11" fmla="*/ 261 h 261"/>
              <a:gd name="T12" fmla="*/ 2 w 334"/>
              <a:gd name="T13" fmla="*/ 208 h 261"/>
              <a:gd name="T14" fmla="*/ 88 w 334"/>
              <a:gd name="T15" fmla="*/ 142 h 261"/>
              <a:gd name="T16" fmla="*/ 120 w 334"/>
              <a:gd name="T17" fmla="*/ 144 h 261"/>
              <a:gd name="T18" fmla="*/ 120 w 334"/>
              <a:gd name="T19" fmla="*/ 117 h 261"/>
              <a:gd name="T20" fmla="*/ 88 w 334"/>
              <a:gd name="T21" fmla="*/ 118 h 261"/>
              <a:gd name="T22" fmla="*/ 2 w 334"/>
              <a:gd name="T23" fmla="*/ 52 h 261"/>
              <a:gd name="T24" fmla="*/ 58 w 334"/>
              <a:gd name="T25" fmla="*/ 0 h 261"/>
              <a:gd name="T26" fmla="*/ 144 w 334"/>
              <a:gd name="T27" fmla="*/ 65 h 261"/>
              <a:gd name="T28" fmla="*/ 144 w 334"/>
              <a:gd name="T29" fmla="*/ 84 h 261"/>
              <a:gd name="T30" fmla="*/ 293 w 334"/>
              <a:gd name="T31" fmla="*/ 25 h 261"/>
              <a:gd name="T32" fmla="*/ 304 w 334"/>
              <a:gd name="T33" fmla="*/ 25 h 261"/>
              <a:gd name="T34" fmla="*/ 334 w 334"/>
              <a:gd name="T35" fmla="*/ 46 h 261"/>
              <a:gd name="T36" fmla="*/ 235 w 334"/>
              <a:gd name="T37" fmla="*/ 130 h 261"/>
              <a:gd name="T38" fmla="*/ 93 w 334"/>
              <a:gd name="T39" fmla="*/ 40 h 261"/>
              <a:gd name="T40" fmla="*/ 37 w 334"/>
              <a:gd name="T41" fmla="*/ 36 h 261"/>
              <a:gd name="T42" fmla="*/ 88 w 334"/>
              <a:gd name="T43" fmla="*/ 89 h 261"/>
              <a:gd name="T44" fmla="*/ 93 w 334"/>
              <a:gd name="T45" fmla="*/ 40 h 261"/>
              <a:gd name="T46" fmla="*/ 88 w 334"/>
              <a:gd name="T47" fmla="*/ 172 h 261"/>
              <a:gd name="T48" fmla="*/ 37 w 334"/>
              <a:gd name="T49" fmla="*/ 224 h 261"/>
              <a:gd name="T50" fmla="*/ 93 w 334"/>
              <a:gd name="T51" fmla="*/ 220 h 261"/>
              <a:gd name="T52" fmla="*/ 186 w 334"/>
              <a:gd name="T53" fmla="*/ 154 h 261"/>
              <a:gd name="T54" fmla="*/ 298 w 334"/>
              <a:gd name="T55" fmla="*/ 35 h 261"/>
              <a:gd name="T56" fmla="*/ 156 w 334"/>
              <a:gd name="T57" fmla="*/ 136 h 261"/>
              <a:gd name="T58" fmla="*/ 128 w 334"/>
              <a:gd name="T59" fmla="*/ 155 h 261"/>
              <a:gd name="T60" fmla="*/ 133 w 334"/>
              <a:gd name="T61" fmla="*/ 161 h 261"/>
              <a:gd name="T62" fmla="*/ 168 w 334"/>
              <a:gd name="T63" fmla="*/ 148 h 261"/>
              <a:gd name="T64" fmla="*/ 144 w 334"/>
              <a:gd name="T65" fmla="*/ 117 h 261"/>
              <a:gd name="T66" fmla="*/ 150 w 334"/>
              <a:gd name="T67" fmla="*/ 105 h 261"/>
              <a:gd name="T68" fmla="*/ 138 w 334"/>
              <a:gd name="T69" fmla="*/ 95 h 261"/>
              <a:gd name="T70" fmla="*/ 129 w 334"/>
              <a:gd name="T71" fmla="*/ 104 h 261"/>
              <a:gd name="T72" fmla="*/ 126 w 334"/>
              <a:gd name="T73" fmla="*/ 106 h 261"/>
              <a:gd name="T74" fmla="*/ 192 w 334"/>
              <a:gd name="T75" fmla="*/ 130 h 261"/>
              <a:gd name="T76" fmla="*/ 168 w 334"/>
              <a:gd name="T77" fmla="*/ 130 h 261"/>
              <a:gd name="T78" fmla="*/ 192 w 334"/>
              <a:gd name="T79" fmla="*/ 130 h 261"/>
              <a:gd name="T80" fmla="*/ 226 w 334"/>
              <a:gd name="T81" fmla="*/ 138 h 261"/>
              <a:gd name="T82" fmla="*/ 190 w 334"/>
              <a:gd name="T83" fmla="*/ 165 h 261"/>
              <a:gd name="T84" fmla="*/ 322 w 334"/>
              <a:gd name="T85" fmla="*/ 21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261">
                <a:moveTo>
                  <a:pt x="329" y="204"/>
                </a:moveTo>
                <a:cubicBezTo>
                  <a:pt x="333" y="206"/>
                  <a:pt x="334" y="211"/>
                  <a:pt x="334" y="214"/>
                </a:cubicBezTo>
                <a:cubicBezTo>
                  <a:pt x="333" y="219"/>
                  <a:pt x="331" y="222"/>
                  <a:pt x="328" y="224"/>
                </a:cubicBezTo>
                <a:cubicBezTo>
                  <a:pt x="304" y="236"/>
                  <a:pt x="304" y="236"/>
                  <a:pt x="304" y="236"/>
                </a:cubicBezTo>
                <a:cubicBezTo>
                  <a:pt x="302" y="237"/>
                  <a:pt x="300" y="237"/>
                  <a:pt x="298" y="237"/>
                </a:cubicBezTo>
                <a:cubicBezTo>
                  <a:pt x="296" y="237"/>
                  <a:pt x="294" y="237"/>
                  <a:pt x="293" y="236"/>
                </a:cubicBezTo>
                <a:cubicBezTo>
                  <a:pt x="165" y="164"/>
                  <a:pt x="165" y="164"/>
                  <a:pt x="165" y="164"/>
                </a:cubicBezTo>
                <a:cubicBezTo>
                  <a:pt x="144" y="176"/>
                  <a:pt x="144" y="176"/>
                  <a:pt x="144" y="176"/>
                </a:cubicBezTo>
                <a:cubicBezTo>
                  <a:pt x="144" y="176"/>
                  <a:pt x="143" y="177"/>
                  <a:pt x="142" y="177"/>
                </a:cubicBezTo>
                <a:cubicBezTo>
                  <a:pt x="144" y="183"/>
                  <a:pt x="144" y="189"/>
                  <a:pt x="144" y="195"/>
                </a:cubicBezTo>
                <a:cubicBezTo>
                  <a:pt x="142" y="214"/>
                  <a:pt x="129" y="232"/>
                  <a:pt x="109" y="245"/>
                </a:cubicBezTo>
                <a:cubicBezTo>
                  <a:pt x="93" y="255"/>
                  <a:pt x="75" y="261"/>
                  <a:pt x="58" y="261"/>
                </a:cubicBezTo>
                <a:cubicBezTo>
                  <a:pt x="41" y="261"/>
                  <a:pt x="27" y="256"/>
                  <a:pt x="16" y="246"/>
                </a:cubicBezTo>
                <a:cubicBezTo>
                  <a:pt x="6" y="237"/>
                  <a:pt x="0" y="222"/>
                  <a:pt x="2" y="208"/>
                </a:cubicBezTo>
                <a:cubicBezTo>
                  <a:pt x="3" y="189"/>
                  <a:pt x="16" y="171"/>
                  <a:pt x="36" y="158"/>
                </a:cubicBezTo>
                <a:cubicBezTo>
                  <a:pt x="52" y="148"/>
                  <a:pt x="71" y="142"/>
                  <a:pt x="88" y="142"/>
                </a:cubicBezTo>
                <a:cubicBezTo>
                  <a:pt x="98" y="142"/>
                  <a:pt x="108" y="144"/>
                  <a:pt x="116" y="148"/>
                </a:cubicBezTo>
                <a:cubicBezTo>
                  <a:pt x="117" y="146"/>
                  <a:pt x="118" y="145"/>
                  <a:pt x="120" y="144"/>
                </a:cubicBezTo>
                <a:cubicBezTo>
                  <a:pt x="143" y="130"/>
                  <a:pt x="143" y="130"/>
                  <a:pt x="143" y="130"/>
                </a:cubicBezTo>
                <a:cubicBezTo>
                  <a:pt x="120" y="117"/>
                  <a:pt x="120" y="117"/>
                  <a:pt x="120" y="117"/>
                </a:cubicBezTo>
                <a:cubicBezTo>
                  <a:pt x="118" y="116"/>
                  <a:pt x="117" y="114"/>
                  <a:pt x="116" y="113"/>
                </a:cubicBezTo>
                <a:cubicBezTo>
                  <a:pt x="108" y="116"/>
                  <a:pt x="98" y="118"/>
                  <a:pt x="88" y="118"/>
                </a:cubicBezTo>
                <a:cubicBezTo>
                  <a:pt x="71" y="118"/>
                  <a:pt x="52" y="113"/>
                  <a:pt x="36" y="103"/>
                </a:cubicBezTo>
                <a:cubicBezTo>
                  <a:pt x="16" y="90"/>
                  <a:pt x="3" y="71"/>
                  <a:pt x="2" y="52"/>
                </a:cubicBezTo>
                <a:cubicBezTo>
                  <a:pt x="0" y="38"/>
                  <a:pt x="6" y="24"/>
                  <a:pt x="16" y="14"/>
                </a:cubicBezTo>
                <a:cubicBezTo>
                  <a:pt x="27" y="5"/>
                  <a:pt x="41" y="0"/>
                  <a:pt x="58" y="0"/>
                </a:cubicBezTo>
                <a:cubicBezTo>
                  <a:pt x="75" y="0"/>
                  <a:pt x="93" y="5"/>
                  <a:pt x="109" y="15"/>
                </a:cubicBezTo>
                <a:cubicBezTo>
                  <a:pt x="129" y="28"/>
                  <a:pt x="142" y="46"/>
                  <a:pt x="144" y="65"/>
                </a:cubicBezTo>
                <a:cubicBezTo>
                  <a:pt x="144" y="72"/>
                  <a:pt x="144" y="78"/>
                  <a:pt x="142" y="83"/>
                </a:cubicBezTo>
                <a:cubicBezTo>
                  <a:pt x="143" y="84"/>
                  <a:pt x="144" y="84"/>
                  <a:pt x="144" y="84"/>
                </a:cubicBezTo>
                <a:cubicBezTo>
                  <a:pt x="165" y="97"/>
                  <a:pt x="165" y="97"/>
                  <a:pt x="165" y="97"/>
                </a:cubicBezTo>
                <a:cubicBezTo>
                  <a:pt x="293" y="25"/>
                  <a:pt x="293" y="25"/>
                  <a:pt x="293" y="25"/>
                </a:cubicBezTo>
                <a:cubicBezTo>
                  <a:pt x="294" y="24"/>
                  <a:pt x="296" y="23"/>
                  <a:pt x="298" y="23"/>
                </a:cubicBezTo>
                <a:cubicBezTo>
                  <a:pt x="300" y="23"/>
                  <a:pt x="302" y="24"/>
                  <a:pt x="304" y="25"/>
                </a:cubicBezTo>
                <a:cubicBezTo>
                  <a:pt x="328" y="37"/>
                  <a:pt x="328" y="37"/>
                  <a:pt x="328" y="37"/>
                </a:cubicBezTo>
                <a:cubicBezTo>
                  <a:pt x="331" y="38"/>
                  <a:pt x="333" y="42"/>
                  <a:pt x="334" y="46"/>
                </a:cubicBezTo>
                <a:cubicBezTo>
                  <a:pt x="334" y="50"/>
                  <a:pt x="333" y="54"/>
                  <a:pt x="329" y="56"/>
                </a:cubicBezTo>
                <a:cubicBezTo>
                  <a:pt x="235" y="130"/>
                  <a:pt x="235" y="130"/>
                  <a:pt x="235" y="130"/>
                </a:cubicBezTo>
                <a:lnTo>
                  <a:pt x="329" y="204"/>
                </a:lnTo>
                <a:close/>
                <a:moveTo>
                  <a:pt x="93" y="40"/>
                </a:moveTo>
                <a:cubicBezTo>
                  <a:pt x="82" y="33"/>
                  <a:pt x="69" y="29"/>
                  <a:pt x="58" y="29"/>
                </a:cubicBezTo>
                <a:cubicBezTo>
                  <a:pt x="49" y="29"/>
                  <a:pt x="41" y="32"/>
                  <a:pt x="37" y="36"/>
                </a:cubicBezTo>
                <a:cubicBezTo>
                  <a:pt x="25" y="46"/>
                  <a:pt x="32" y="65"/>
                  <a:pt x="52" y="78"/>
                </a:cubicBezTo>
                <a:cubicBezTo>
                  <a:pt x="64" y="85"/>
                  <a:pt x="77" y="89"/>
                  <a:pt x="88" y="89"/>
                </a:cubicBezTo>
                <a:cubicBezTo>
                  <a:pt x="97" y="89"/>
                  <a:pt x="104" y="86"/>
                  <a:pt x="109" y="82"/>
                </a:cubicBezTo>
                <a:cubicBezTo>
                  <a:pt x="120" y="72"/>
                  <a:pt x="113" y="53"/>
                  <a:pt x="93" y="40"/>
                </a:cubicBezTo>
                <a:close/>
                <a:moveTo>
                  <a:pt x="109" y="178"/>
                </a:moveTo>
                <a:cubicBezTo>
                  <a:pt x="104" y="174"/>
                  <a:pt x="97" y="172"/>
                  <a:pt x="88" y="172"/>
                </a:cubicBezTo>
                <a:cubicBezTo>
                  <a:pt x="77" y="172"/>
                  <a:pt x="64" y="175"/>
                  <a:pt x="52" y="183"/>
                </a:cubicBezTo>
                <a:cubicBezTo>
                  <a:pt x="32" y="195"/>
                  <a:pt x="25" y="214"/>
                  <a:pt x="37" y="224"/>
                </a:cubicBezTo>
                <a:cubicBezTo>
                  <a:pt x="41" y="229"/>
                  <a:pt x="49" y="231"/>
                  <a:pt x="58" y="231"/>
                </a:cubicBezTo>
                <a:cubicBezTo>
                  <a:pt x="69" y="231"/>
                  <a:pt x="82" y="227"/>
                  <a:pt x="93" y="220"/>
                </a:cubicBezTo>
                <a:cubicBezTo>
                  <a:pt x="113" y="208"/>
                  <a:pt x="120" y="189"/>
                  <a:pt x="109" y="178"/>
                </a:cubicBezTo>
                <a:close/>
                <a:moveTo>
                  <a:pt x="186" y="154"/>
                </a:moveTo>
                <a:cubicBezTo>
                  <a:pt x="322" y="47"/>
                  <a:pt x="322" y="47"/>
                  <a:pt x="322" y="47"/>
                </a:cubicBezTo>
                <a:cubicBezTo>
                  <a:pt x="298" y="35"/>
                  <a:pt x="298" y="35"/>
                  <a:pt x="298" y="35"/>
                </a:cubicBezTo>
                <a:cubicBezTo>
                  <a:pt x="156" y="115"/>
                  <a:pt x="156" y="115"/>
                  <a:pt x="156" y="115"/>
                </a:cubicBezTo>
                <a:cubicBezTo>
                  <a:pt x="156" y="136"/>
                  <a:pt x="156" y="136"/>
                  <a:pt x="156" y="136"/>
                </a:cubicBezTo>
                <a:cubicBezTo>
                  <a:pt x="126" y="154"/>
                  <a:pt x="126" y="154"/>
                  <a:pt x="126" y="154"/>
                </a:cubicBezTo>
                <a:cubicBezTo>
                  <a:pt x="128" y="155"/>
                  <a:pt x="128" y="155"/>
                  <a:pt x="128" y="155"/>
                </a:cubicBezTo>
                <a:cubicBezTo>
                  <a:pt x="128" y="156"/>
                  <a:pt x="129" y="156"/>
                  <a:pt x="129" y="157"/>
                </a:cubicBezTo>
                <a:cubicBezTo>
                  <a:pt x="131" y="158"/>
                  <a:pt x="132" y="160"/>
                  <a:pt x="133" y="161"/>
                </a:cubicBezTo>
                <a:cubicBezTo>
                  <a:pt x="138" y="166"/>
                  <a:pt x="138" y="166"/>
                  <a:pt x="138" y="166"/>
                </a:cubicBezTo>
                <a:cubicBezTo>
                  <a:pt x="168" y="148"/>
                  <a:pt x="168" y="148"/>
                  <a:pt x="168" y="148"/>
                </a:cubicBezTo>
                <a:lnTo>
                  <a:pt x="186" y="154"/>
                </a:lnTo>
                <a:close/>
                <a:moveTo>
                  <a:pt x="144" y="117"/>
                </a:moveTo>
                <a:cubicBezTo>
                  <a:pt x="144" y="115"/>
                  <a:pt x="144" y="115"/>
                  <a:pt x="144" y="115"/>
                </a:cubicBezTo>
                <a:cubicBezTo>
                  <a:pt x="144" y="111"/>
                  <a:pt x="146" y="107"/>
                  <a:pt x="150" y="105"/>
                </a:cubicBezTo>
                <a:cubicBezTo>
                  <a:pt x="153" y="103"/>
                  <a:pt x="153" y="103"/>
                  <a:pt x="153" y="103"/>
                </a:cubicBezTo>
                <a:cubicBezTo>
                  <a:pt x="138" y="95"/>
                  <a:pt x="138" y="95"/>
                  <a:pt x="138" y="95"/>
                </a:cubicBezTo>
                <a:cubicBezTo>
                  <a:pt x="133" y="99"/>
                  <a:pt x="133" y="99"/>
                  <a:pt x="133" y="99"/>
                </a:cubicBezTo>
                <a:cubicBezTo>
                  <a:pt x="132" y="101"/>
                  <a:pt x="131" y="102"/>
                  <a:pt x="129" y="104"/>
                </a:cubicBezTo>
                <a:cubicBezTo>
                  <a:pt x="129" y="104"/>
                  <a:pt x="128" y="104"/>
                  <a:pt x="128" y="105"/>
                </a:cubicBezTo>
                <a:cubicBezTo>
                  <a:pt x="126" y="106"/>
                  <a:pt x="126" y="106"/>
                  <a:pt x="126" y="106"/>
                </a:cubicBezTo>
                <a:lnTo>
                  <a:pt x="144" y="117"/>
                </a:lnTo>
                <a:close/>
                <a:moveTo>
                  <a:pt x="192" y="130"/>
                </a:moveTo>
                <a:cubicBezTo>
                  <a:pt x="192" y="137"/>
                  <a:pt x="186" y="142"/>
                  <a:pt x="180" y="142"/>
                </a:cubicBezTo>
                <a:cubicBezTo>
                  <a:pt x="173" y="142"/>
                  <a:pt x="168" y="137"/>
                  <a:pt x="168" y="130"/>
                </a:cubicBezTo>
                <a:cubicBezTo>
                  <a:pt x="168" y="124"/>
                  <a:pt x="173" y="118"/>
                  <a:pt x="180" y="118"/>
                </a:cubicBezTo>
                <a:cubicBezTo>
                  <a:pt x="186" y="118"/>
                  <a:pt x="192" y="124"/>
                  <a:pt x="192" y="130"/>
                </a:cubicBezTo>
                <a:close/>
                <a:moveTo>
                  <a:pt x="322" y="213"/>
                </a:moveTo>
                <a:cubicBezTo>
                  <a:pt x="226" y="138"/>
                  <a:pt x="226" y="138"/>
                  <a:pt x="226" y="138"/>
                </a:cubicBezTo>
                <a:cubicBezTo>
                  <a:pt x="193" y="163"/>
                  <a:pt x="193" y="163"/>
                  <a:pt x="193" y="163"/>
                </a:cubicBezTo>
                <a:cubicBezTo>
                  <a:pt x="192" y="164"/>
                  <a:pt x="191" y="164"/>
                  <a:pt x="190" y="165"/>
                </a:cubicBezTo>
                <a:cubicBezTo>
                  <a:pt x="298" y="225"/>
                  <a:pt x="298" y="225"/>
                  <a:pt x="298" y="225"/>
                </a:cubicBezTo>
                <a:lnTo>
                  <a:pt x="322" y="2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733" y="5488304"/>
            <a:ext cx="944076" cy="228766"/>
          </a:xfrm>
          <a:prstGeom prst="rect">
            <a:avLst/>
          </a:prstGeom>
        </p:spPr>
      </p:pic>
      <p:sp>
        <p:nvSpPr>
          <p:cNvPr id="187" name="Oval 186"/>
          <p:cNvSpPr/>
          <p:nvPr/>
        </p:nvSpPr>
        <p:spPr>
          <a:xfrm>
            <a:off x="4503607" y="4913560"/>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Freeform 37"/>
          <p:cNvSpPr>
            <a:spLocks noEditPoints="1"/>
          </p:cNvSpPr>
          <p:nvPr/>
        </p:nvSpPr>
        <p:spPr bwMode="auto">
          <a:xfrm>
            <a:off x="4719118" y="5051111"/>
            <a:ext cx="274685" cy="412749"/>
          </a:xfrm>
          <a:custGeom>
            <a:avLst/>
            <a:gdLst>
              <a:gd name="T0" fmla="*/ 172 w 190"/>
              <a:gd name="T1" fmla="*/ 90 h 285"/>
              <a:gd name="T2" fmla="*/ 93 w 190"/>
              <a:gd name="T3" fmla="*/ 182 h 285"/>
              <a:gd name="T4" fmla="*/ 54 w 190"/>
              <a:gd name="T5" fmla="*/ 214 h 285"/>
              <a:gd name="T6" fmla="*/ 54 w 190"/>
              <a:gd name="T7" fmla="*/ 219 h 285"/>
              <a:gd name="T8" fmla="*/ 71 w 190"/>
              <a:gd name="T9" fmla="*/ 249 h 285"/>
              <a:gd name="T10" fmla="*/ 36 w 190"/>
              <a:gd name="T11" fmla="*/ 285 h 285"/>
              <a:gd name="T12" fmla="*/ 0 w 190"/>
              <a:gd name="T13" fmla="*/ 249 h 285"/>
              <a:gd name="T14" fmla="*/ 18 w 190"/>
              <a:gd name="T15" fmla="*/ 219 h 285"/>
              <a:gd name="T16" fmla="*/ 18 w 190"/>
              <a:gd name="T17" fmla="*/ 66 h 285"/>
              <a:gd name="T18" fmla="*/ 0 w 190"/>
              <a:gd name="T19" fmla="*/ 36 h 285"/>
              <a:gd name="T20" fmla="*/ 36 w 190"/>
              <a:gd name="T21" fmla="*/ 0 h 285"/>
              <a:gd name="T22" fmla="*/ 71 w 190"/>
              <a:gd name="T23" fmla="*/ 36 h 285"/>
              <a:gd name="T24" fmla="*/ 54 w 190"/>
              <a:gd name="T25" fmla="*/ 66 h 285"/>
              <a:gd name="T26" fmla="*/ 54 w 190"/>
              <a:gd name="T27" fmla="*/ 159 h 285"/>
              <a:gd name="T28" fmla="*/ 82 w 190"/>
              <a:gd name="T29" fmla="*/ 148 h 285"/>
              <a:gd name="T30" fmla="*/ 137 w 190"/>
              <a:gd name="T31" fmla="*/ 90 h 285"/>
              <a:gd name="T32" fmla="*/ 119 w 190"/>
              <a:gd name="T33" fmla="*/ 59 h 285"/>
              <a:gd name="T34" fmla="*/ 155 w 190"/>
              <a:gd name="T35" fmla="*/ 24 h 285"/>
              <a:gd name="T36" fmla="*/ 190 w 190"/>
              <a:gd name="T37" fmla="*/ 59 h 285"/>
              <a:gd name="T38" fmla="*/ 172 w 190"/>
              <a:gd name="T39" fmla="*/ 90 h 285"/>
              <a:gd name="T40" fmla="*/ 36 w 190"/>
              <a:gd name="T41" fmla="*/ 18 h 285"/>
              <a:gd name="T42" fmla="*/ 18 w 190"/>
              <a:gd name="T43" fmla="*/ 36 h 285"/>
              <a:gd name="T44" fmla="*/ 36 w 190"/>
              <a:gd name="T45" fmla="*/ 53 h 285"/>
              <a:gd name="T46" fmla="*/ 54 w 190"/>
              <a:gd name="T47" fmla="*/ 36 h 285"/>
              <a:gd name="T48" fmla="*/ 36 w 190"/>
              <a:gd name="T49" fmla="*/ 18 h 285"/>
              <a:gd name="T50" fmla="*/ 36 w 190"/>
              <a:gd name="T51" fmla="*/ 232 h 285"/>
              <a:gd name="T52" fmla="*/ 18 w 190"/>
              <a:gd name="T53" fmla="*/ 249 h 285"/>
              <a:gd name="T54" fmla="*/ 36 w 190"/>
              <a:gd name="T55" fmla="*/ 267 h 285"/>
              <a:gd name="T56" fmla="*/ 54 w 190"/>
              <a:gd name="T57" fmla="*/ 249 h 285"/>
              <a:gd name="T58" fmla="*/ 36 w 190"/>
              <a:gd name="T59" fmla="*/ 232 h 285"/>
              <a:gd name="T60" fmla="*/ 155 w 190"/>
              <a:gd name="T61" fmla="*/ 42 h 285"/>
              <a:gd name="T62" fmla="*/ 137 w 190"/>
              <a:gd name="T63" fmla="*/ 59 h 285"/>
              <a:gd name="T64" fmla="*/ 155 w 190"/>
              <a:gd name="T65" fmla="*/ 77 h 285"/>
              <a:gd name="T66" fmla="*/ 172 w 190"/>
              <a:gd name="T67" fmla="*/ 59 h 285"/>
              <a:gd name="T68" fmla="*/ 155 w 190"/>
              <a:gd name="T69" fmla="*/ 4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5">
                <a:moveTo>
                  <a:pt x="172" y="90"/>
                </a:moveTo>
                <a:cubicBezTo>
                  <a:pt x="172" y="157"/>
                  <a:pt x="124" y="172"/>
                  <a:pt x="93" y="182"/>
                </a:cubicBezTo>
                <a:cubicBezTo>
                  <a:pt x="63" y="191"/>
                  <a:pt x="54" y="196"/>
                  <a:pt x="54" y="214"/>
                </a:cubicBezTo>
                <a:cubicBezTo>
                  <a:pt x="54" y="219"/>
                  <a:pt x="54" y="219"/>
                  <a:pt x="54" y="219"/>
                </a:cubicBezTo>
                <a:cubicBezTo>
                  <a:pt x="64" y="225"/>
                  <a:pt x="71" y="236"/>
                  <a:pt x="71" y="249"/>
                </a:cubicBezTo>
                <a:cubicBezTo>
                  <a:pt x="71" y="269"/>
                  <a:pt x="56" y="285"/>
                  <a:pt x="36" y="285"/>
                </a:cubicBezTo>
                <a:cubicBezTo>
                  <a:pt x="16" y="285"/>
                  <a:pt x="0" y="269"/>
                  <a:pt x="0" y="249"/>
                </a:cubicBezTo>
                <a:cubicBezTo>
                  <a:pt x="0" y="236"/>
                  <a:pt x="7" y="225"/>
                  <a:pt x="18" y="219"/>
                </a:cubicBezTo>
                <a:cubicBezTo>
                  <a:pt x="18" y="66"/>
                  <a:pt x="18" y="66"/>
                  <a:pt x="18" y="66"/>
                </a:cubicBezTo>
                <a:cubicBezTo>
                  <a:pt x="7" y="60"/>
                  <a:pt x="0" y="49"/>
                  <a:pt x="0" y="36"/>
                </a:cubicBezTo>
                <a:cubicBezTo>
                  <a:pt x="0" y="16"/>
                  <a:pt x="16" y="0"/>
                  <a:pt x="36" y="0"/>
                </a:cubicBezTo>
                <a:cubicBezTo>
                  <a:pt x="56" y="0"/>
                  <a:pt x="71" y="16"/>
                  <a:pt x="71" y="36"/>
                </a:cubicBezTo>
                <a:cubicBezTo>
                  <a:pt x="71" y="49"/>
                  <a:pt x="64" y="60"/>
                  <a:pt x="54" y="66"/>
                </a:cubicBezTo>
                <a:cubicBezTo>
                  <a:pt x="54" y="159"/>
                  <a:pt x="54" y="159"/>
                  <a:pt x="54" y="159"/>
                </a:cubicBezTo>
                <a:cubicBezTo>
                  <a:pt x="63" y="154"/>
                  <a:pt x="73" y="151"/>
                  <a:pt x="82" y="148"/>
                </a:cubicBezTo>
                <a:cubicBezTo>
                  <a:pt x="117" y="137"/>
                  <a:pt x="136" y="129"/>
                  <a:pt x="137" y="90"/>
                </a:cubicBezTo>
                <a:cubicBezTo>
                  <a:pt x="126" y="84"/>
                  <a:pt x="119" y="73"/>
                  <a:pt x="119" y="59"/>
                </a:cubicBezTo>
                <a:cubicBezTo>
                  <a:pt x="119" y="40"/>
                  <a:pt x="135" y="24"/>
                  <a:pt x="155" y="24"/>
                </a:cubicBezTo>
                <a:cubicBezTo>
                  <a:pt x="174" y="24"/>
                  <a:pt x="190" y="40"/>
                  <a:pt x="190" y="59"/>
                </a:cubicBezTo>
                <a:cubicBezTo>
                  <a:pt x="190" y="73"/>
                  <a:pt x="183" y="84"/>
                  <a:pt x="172" y="90"/>
                </a:cubicBezTo>
                <a:close/>
                <a:moveTo>
                  <a:pt x="36" y="18"/>
                </a:moveTo>
                <a:cubicBezTo>
                  <a:pt x="26" y="18"/>
                  <a:pt x="18" y="26"/>
                  <a:pt x="18" y="36"/>
                </a:cubicBezTo>
                <a:cubicBezTo>
                  <a:pt x="18" y="45"/>
                  <a:pt x="26" y="53"/>
                  <a:pt x="36" y="53"/>
                </a:cubicBezTo>
                <a:cubicBezTo>
                  <a:pt x="46" y="53"/>
                  <a:pt x="54" y="45"/>
                  <a:pt x="54" y="36"/>
                </a:cubicBezTo>
                <a:cubicBezTo>
                  <a:pt x="54" y="26"/>
                  <a:pt x="46" y="18"/>
                  <a:pt x="36" y="18"/>
                </a:cubicBezTo>
                <a:close/>
                <a:moveTo>
                  <a:pt x="36" y="232"/>
                </a:moveTo>
                <a:cubicBezTo>
                  <a:pt x="26" y="232"/>
                  <a:pt x="18" y="239"/>
                  <a:pt x="18" y="249"/>
                </a:cubicBezTo>
                <a:cubicBezTo>
                  <a:pt x="18" y="259"/>
                  <a:pt x="26" y="267"/>
                  <a:pt x="36" y="267"/>
                </a:cubicBezTo>
                <a:cubicBezTo>
                  <a:pt x="46" y="267"/>
                  <a:pt x="54" y="259"/>
                  <a:pt x="54" y="249"/>
                </a:cubicBezTo>
                <a:cubicBezTo>
                  <a:pt x="54" y="239"/>
                  <a:pt x="46" y="232"/>
                  <a:pt x="36" y="232"/>
                </a:cubicBezTo>
                <a:close/>
                <a:moveTo>
                  <a:pt x="155" y="42"/>
                </a:moveTo>
                <a:cubicBezTo>
                  <a:pt x="145" y="42"/>
                  <a:pt x="137" y="50"/>
                  <a:pt x="137" y="59"/>
                </a:cubicBezTo>
                <a:cubicBezTo>
                  <a:pt x="137" y="69"/>
                  <a:pt x="145" y="77"/>
                  <a:pt x="155" y="77"/>
                </a:cubicBezTo>
                <a:cubicBezTo>
                  <a:pt x="164" y="77"/>
                  <a:pt x="172" y="69"/>
                  <a:pt x="172" y="59"/>
                </a:cubicBezTo>
                <a:cubicBezTo>
                  <a:pt x="172" y="50"/>
                  <a:pt x="164" y="42"/>
                  <a:pt x="155" y="4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7947" y="3261114"/>
            <a:ext cx="944076" cy="228766"/>
          </a:xfrm>
          <a:prstGeom prst="rect">
            <a:avLst/>
          </a:prstGeom>
        </p:spPr>
      </p:pic>
      <p:sp>
        <p:nvSpPr>
          <p:cNvPr id="183" name="Oval 182"/>
          <p:cNvSpPr/>
          <p:nvPr/>
        </p:nvSpPr>
        <p:spPr>
          <a:xfrm>
            <a:off x="3423776" y="2680655"/>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36"/>
          <p:cNvSpPr>
            <a:spLocks noEditPoints="1"/>
          </p:cNvSpPr>
          <p:nvPr/>
        </p:nvSpPr>
        <p:spPr bwMode="auto">
          <a:xfrm>
            <a:off x="3580992" y="2871982"/>
            <a:ext cx="376671" cy="281913"/>
          </a:xfrm>
          <a:custGeom>
            <a:avLst/>
            <a:gdLst>
              <a:gd name="T0" fmla="*/ 261 w 261"/>
              <a:gd name="T1" fmla="*/ 195 h 195"/>
              <a:gd name="T2" fmla="*/ 0 w 261"/>
              <a:gd name="T3" fmla="*/ 195 h 195"/>
              <a:gd name="T4" fmla="*/ 0 w 261"/>
              <a:gd name="T5" fmla="*/ 0 h 195"/>
              <a:gd name="T6" fmla="*/ 17 w 261"/>
              <a:gd name="T7" fmla="*/ 0 h 195"/>
              <a:gd name="T8" fmla="*/ 17 w 261"/>
              <a:gd name="T9" fmla="*/ 179 h 195"/>
              <a:gd name="T10" fmla="*/ 261 w 261"/>
              <a:gd name="T11" fmla="*/ 179 h 195"/>
              <a:gd name="T12" fmla="*/ 261 w 261"/>
              <a:gd name="T13" fmla="*/ 195 h 195"/>
              <a:gd name="T14" fmla="*/ 82 w 261"/>
              <a:gd name="T15" fmla="*/ 163 h 195"/>
              <a:gd name="T16" fmla="*/ 49 w 261"/>
              <a:gd name="T17" fmla="*/ 163 h 195"/>
              <a:gd name="T18" fmla="*/ 49 w 261"/>
              <a:gd name="T19" fmla="*/ 98 h 195"/>
              <a:gd name="T20" fmla="*/ 82 w 261"/>
              <a:gd name="T21" fmla="*/ 98 h 195"/>
              <a:gd name="T22" fmla="*/ 82 w 261"/>
              <a:gd name="T23" fmla="*/ 163 h 195"/>
              <a:gd name="T24" fmla="*/ 130 w 261"/>
              <a:gd name="T25" fmla="*/ 163 h 195"/>
              <a:gd name="T26" fmla="*/ 98 w 261"/>
              <a:gd name="T27" fmla="*/ 163 h 195"/>
              <a:gd name="T28" fmla="*/ 98 w 261"/>
              <a:gd name="T29" fmla="*/ 33 h 195"/>
              <a:gd name="T30" fmla="*/ 130 w 261"/>
              <a:gd name="T31" fmla="*/ 33 h 195"/>
              <a:gd name="T32" fmla="*/ 130 w 261"/>
              <a:gd name="T33" fmla="*/ 163 h 195"/>
              <a:gd name="T34" fmla="*/ 179 w 261"/>
              <a:gd name="T35" fmla="*/ 163 h 195"/>
              <a:gd name="T36" fmla="*/ 147 w 261"/>
              <a:gd name="T37" fmla="*/ 163 h 195"/>
              <a:gd name="T38" fmla="*/ 147 w 261"/>
              <a:gd name="T39" fmla="*/ 65 h 195"/>
              <a:gd name="T40" fmla="*/ 179 w 261"/>
              <a:gd name="T41" fmla="*/ 65 h 195"/>
              <a:gd name="T42" fmla="*/ 179 w 261"/>
              <a:gd name="T43" fmla="*/ 163 h 195"/>
              <a:gd name="T44" fmla="*/ 228 w 261"/>
              <a:gd name="T45" fmla="*/ 163 h 195"/>
              <a:gd name="T46" fmla="*/ 196 w 261"/>
              <a:gd name="T47" fmla="*/ 163 h 195"/>
              <a:gd name="T48" fmla="*/ 196 w 261"/>
              <a:gd name="T49" fmla="*/ 17 h 195"/>
              <a:gd name="T50" fmla="*/ 228 w 261"/>
              <a:gd name="T51" fmla="*/ 17 h 195"/>
              <a:gd name="T52" fmla="*/ 228 w 261"/>
              <a:gd name="T53" fmla="*/ 16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 h="195">
                <a:moveTo>
                  <a:pt x="261" y="195"/>
                </a:moveTo>
                <a:lnTo>
                  <a:pt x="0" y="195"/>
                </a:lnTo>
                <a:lnTo>
                  <a:pt x="0" y="0"/>
                </a:lnTo>
                <a:lnTo>
                  <a:pt x="17" y="0"/>
                </a:lnTo>
                <a:lnTo>
                  <a:pt x="17" y="179"/>
                </a:lnTo>
                <a:lnTo>
                  <a:pt x="261" y="179"/>
                </a:lnTo>
                <a:lnTo>
                  <a:pt x="261" y="195"/>
                </a:lnTo>
                <a:close/>
                <a:moveTo>
                  <a:pt x="82" y="163"/>
                </a:moveTo>
                <a:lnTo>
                  <a:pt x="49" y="163"/>
                </a:lnTo>
                <a:lnTo>
                  <a:pt x="49" y="98"/>
                </a:lnTo>
                <a:lnTo>
                  <a:pt x="82" y="98"/>
                </a:lnTo>
                <a:lnTo>
                  <a:pt x="82" y="163"/>
                </a:lnTo>
                <a:close/>
                <a:moveTo>
                  <a:pt x="130" y="163"/>
                </a:moveTo>
                <a:lnTo>
                  <a:pt x="98" y="163"/>
                </a:lnTo>
                <a:lnTo>
                  <a:pt x="98" y="33"/>
                </a:lnTo>
                <a:lnTo>
                  <a:pt x="130" y="33"/>
                </a:lnTo>
                <a:lnTo>
                  <a:pt x="130" y="163"/>
                </a:lnTo>
                <a:close/>
                <a:moveTo>
                  <a:pt x="179" y="163"/>
                </a:moveTo>
                <a:lnTo>
                  <a:pt x="147" y="163"/>
                </a:lnTo>
                <a:lnTo>
                  <a:pt x="147" y="65"/>
                </a:lnTo>
                <a:lnTo>
                  <a:pt x="179" y="65"/>
                </a:lnTo>
                <a:lnTo>
                  <a:pt x="179" y="163"/>
                </a:lnTo>
                <a:close/>
                <a:moveTo>
                  <a:pt x="228" y="163"/>
                </a:moveTo>
                <a:lnTo>
                  <a:pt x="196" y="163"/>
                </a:lnTo>
                <a:lnTo>
                  <a:pt x="196" y="17"/>
                </a:lnTo>
                <a:lnTo>
                  <a:pt x="228" y="17"/>
                </a:lnTo>
                <a:lnTo>
                  <a:pt x="228" y="16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9847" y="2134199"/>
            <a:ext cx="944076" cy="228766"/>
          </a:xfrm>
          <a:prstGeom prst="rect">
            <a:avLst/>
          </a:prstGeom>
        </p:spPr>
      </p:pic>
      <p:sp>
        <p:nvSpPr>
          <p:cNvPr id="29" name="Oval 28"/>
          <p:cNvSpPr/>
          <p:nvPr/>
        </p:nvSpPr>
        <p:spPr>
          <a:xfrm>
            <a:off x="3401061" y="1569970"/>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Freeform 35"/>
          <p:cNvSpPr>
            <a:spLocks noEditPoints="1"/>
          </p:cNvSpPr>
          <p:nvPr/>
        </p:nvSpPr>
        <p:spPr bwMode="auto">
          <a:xfrm>
            <a:off x="3533107" y="1732386"/>
            <a:ext cx="398145" cy="313127"/>
          </a:xfrm>
          <a:custGeom>
            <a:avLst/>
            <a:gdLst>
              <a:gd name="T0" fmla="*/ 306 w 332"/>
              <a:gd name="T1" fmla="*/ 256 h 262"/>
              <a:gd name="T2" fmla="*/ 296 w 332"/>
              <a:gd name="T3" fmla="*/ 262 h 262"/>
              <a:gd name="T4" fmla="*/ 36 w 332"/>
              <a:gd name="T5" fmla="*/ 262 h 262"/>
              <a:gd name="T6" fmla="*/ 26 w 332"/>
              <a:gd name="T7" fmla="*/ 256 h 262"/>
              <a:gd name="T8" fmla="*/ 0 w 332"/>
              <a:gd name="T9" fmla="*/ 167 h 262"/>
              <a:gd name="T10" fmla="*/ 166 w 332"/>
              <a:gd name="T11" fmla="*/ 0 h 262"/>
              <a:gd name="T12" fmla="*/ 332 w 332"/>
              <a:gd name="T13" fmla="*/ 167 h 262"/>
              <a:gd name="T14" fmla="*/ 306 w 332"/>
              <a:gd name="T15" fmla="*/ 256 h 262"/>
              <a:gd name="T16" fmla="*/ 47 w 332"/>
              <a:gd name="T17" fmla="*/ 143 h 262"/>
              <a:gd name="T18" fmla="*/ 24 w 332"/>
              <a:gd name="T19" fmla="*/ 167 h 262"/>
              <a:gd name="T20" fmla="*/ 47 w 332"/>
              <a:gd name="T21" fmla="*/ 190 h 262"/>
              <a:gd name="T22" fmla="*/ 71 w 332"/>
              <a:gd name="T23" fmla="*/ 167 h 262"/>
              <a:gd name="T24" fmla="*/ 47 w 332"/>
              <a:gd name="T25" fmla="*/ 143 h 262"/>
              <a:gd name="T26" fmla="*/ 83 w 332"/>
              <a:gd name="T27" fmla="*/ 60 h 262"/>
              <a:gd name="T28" fmla="*/ 59 w 332"/>
              <a:gd name="T29" fmla="*/ 83 h 262"/>
              <a:gd name="T30" fmla="*/ 83 w 332"/>
              <a:gd name="T31" fmla="*/ 107 h 262"/>
              <a:gd name="T32" fmla="*/ 107 w 332"/>
              <a:gd name="T33" fmla="*/ 83 h 262"/>
              <a:gd name="T34" fmla="*/ 83 w 332"/>
              <a:gd name="T35" fmla="*/ 60 h 262"/>
              <a:gd name="T36" fmla="*/ 205 w 332"/>
              <a:gd name="T37" fmla="*/ 102 h 262"/>
              <a:gd name="T38" fmla="*/ 196 w 332"/>
              <a:gd name="T39" fmla="*/ 87 h 262"/>
              <a:gd name="T40" fmla="*/ 182 w 332"/>
              <a:gd name="T41" fmla="*/ 96 h 262"/>
              <a:gd name="T42" fmla="*/ 163 w 332"/>
              <a:gd name="T43" fmla="*/ 167 h 262"/>
              <a:gd name="T44" fmla="*/ 132 w 332"/>
              <a:gd name="T45" fmla="*/ 193 h 262"/>
              <a:gd name="T46" fmla="*/ 157 w 332"/>
              <a:gd name="T47" fmla="*/ 237 h 262"/>
              <a:gd name="T48" fmla="*/ 201 w 332"/>
              <a:gd name="T49" fmla="*/ 211 h 262"/>
              <a:gd name="T50" fmla="*/ 186 w 332"/>
              <a:gd name="T51" fmla="*/ 173 h 262"/>
              <a:gd name="T52" fmla="*/ 205 w 332"/>
              <a:gd name="T53" fmla="*/ 102 h 262"/>
              <a:gd name="T54" fmla="*/ 166 w 332"/>
              <a:gd name="T55" fmla="*/ 24 h 262"/>
              <a:gd name="T56" fmla="*/ 142 w 332"/>
              <a:gd name="T57" fmla="*/ 48 h 262"/>
              <a:gd name="T58" fmla="*/ 166 w 332"/>
              <a:gd name="T59" fmla="*/ 72 h 262"/>
              <a:gd name="T60" fmla="*/ 190 w 332"/>
              <a:gd name="T61" fmla="*/ 48 h 262"/>
              <a:gd name="T62" fmla="*/ 166 w 332"/>
              <a:gd name="T63" fmla="*/ 24 h 262"/>
              <a:gd name="T64" fmla="*/ 249 w 332"/>
              <a:gd name="T65" fmla="*/ 60 h 262"/>
              <a:gd name="T66" fmla="*/ 225 w 332"/>
              <a:gd name="T67" fmla="*/ 83 h 262"/>
              <a:gd name="T68" fmla="*/ 249 w 332"/>
              <a:gd name="T69" fmla="*/ 107 h 262"/>
              <a:gd name="T70" fmla="*/ 273 w 332"/>
              <a:gd name="T71" fmla="*/ 83 h 262"/>
              <a:gd name="T72" fmla="*/ 249 w 332"/>
              <a:gd name="T73" fmla="*/ 60 h 262"/>
              <a:gd name="T74" fmla="*/ 285 w 332"/>
              <a:gd name="T75" fmla="*/ 143 h 262"/>
              <a:gd name="T76" fmla="*/ 261 w 332"/>
              <a:gd name="T77" fmla="*/ 167 h 262"/>
              <a:gd name="T78" fmla="*/ 285 w 332"/>
              <a:gd name="T79" fmla="*/ 190 h 262"/>
              <a:gd name="T80" fmla="*/ 309 w 332"/>
              <a:gd name="T81" fmla="*/ 167 h 262"/>
              <a:gd name="T82" fmla="*/ 285 w 332"/>
              <a:gd name="T83" fmla="*/ 14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2" h="262">
                <a:moveTo>
                  <a:pt x="306" y="256"/>
                </a:moveTo>
                <a:cubicBezTo>
                  <a:pt x="304" y="259"/>
                  <a:pt x="300" y="262"/>
                  <a:pt x="296" y="262"/>
                </a:cubicBezTo>
                <a:cubicBezTo>
                  <a:pt x="36" y="262"/>
                  <a:pt x="36" y="262"/>
                  <a:pt x="36" y="262"/>
                </a:cubicBezTo>
                <a:cubicBezTo>
                  <a:pt x="32" y="262"/>
                  <a:pt x="28" y="259"/>
                  <a:pt x="26" y="256"/>
                </a:cubicBezTo>
                <a:cubicBezTo>
                  <a:pt x="9" y="229"/>
                  <a:pt x="0" y="198"/>
                  <a:pt x="0" y="167"/>
                </a:cubicBezTo>
                <a:cubicBezTo>
                  <a:pt x="0" y="75"/>
                  <a:pt x="74" y="0"/>
                  <a:pt x="166" y="0"/>
                </a:cubicBezTo>
                <a:cubicBezTo>
                  <a:pt x="258" y="0"/>
                  <a:pt x="332" y="75"/>
                  <a:pt x="332" y="167"/>
                </a:cubicBezTo>
                <a:cubicBezTo>
                  <a:pt x="332" y="198"/>
                  <a:pt x="323" y="229"/>
                  <a:pt x="306" y="256"/>
                </a:cubicBezTo>
                <a:close/>
                <a:moveTo>
                  <a:pt x="47" y="143"/>
                </a:moveTo>
                <a:cubicBezTo>
                  <a:pt x="34" y="143"/>
                  <a:pt x="24" y="153"/>
                  <a:pt x="24" y="167"/>
                </a:cubicBezTo>
                <a:cubicBezTo>
                  <a:pt x="24" y="180"/>
                  <a:pt x="34" y="190"/>
                  <a:pt x="47" y="190"/>
                </a:cubicBezTo>
                <a:cubicBezTo>
                  <a:pt x="61" y="190"/>
                  <a:pt x="71" y="180"/>
                  <a:pt x="71" y="167"/>
                </a:cubicBezTo>
                <a:cubicBezTo>
                  <a:pt x="71" y="153"/>
                  <a:pt x="61" y="143"/>
                  <a:pt x="47" y="143"/>
                </a:cubicBezTo>
                <a:close/>
                <a:moveTo>
                  <a:pt x="83" y="60"/>
                </a:moveTo>
                <a:cubicBezTo>
                  <a:pt x="70" y="60"/>
                  <a:pt x="59" y="70"/>
                  <a:pt x="59" y="83"/>
                </a:cubicBezTo>
                <a:cubicBezTo>
                  <a:pt x="59" y="97"/>
                  <a:pt x="70" y="107"/>
                  <a:pt x="83" y="107"/>
                </a:cubicBezTo>
                <a:cubicBezTo>
                  <a:pt x="96" y="107"/>
                  <a:pt x="107" y="97"/>
                  <a:pt x="107" y="83"/>
                </a:cubicBezTo>
                <a:cubicBezTo>
                  <a:pt x="107" y="70"/>
                  <a:pt x="96" y="60"/>
                  <a:pt x="83" y="60"/>
                </a:cubicBezTo>
                <a:close/>
                <a:moveTo>
                  <a:pt x="205" y="102"/>
                </a:moveTo>
                <a:cubicBezTo>
                  <a:pt x="206" y="95"/>
                  <a:pt x="203" y="89"/>
                  <a:pt x="196" y="87"/>
                </a:cubicBezTo>
                <a:cubicBezTo>
                  <a:pt x="190" y="86"/>
                  <a:pt x="184" y="90"/>
                  <a:pt x="182" y="96"/>
                </a:cubicBezTo>
                <a:cubicBezTo>
                  <a:pt x="163" y="167"/>
                  <a:pt x="163" y="167"/>
                  <a:pt x="163" y="167"/>
                </a:cubicBezTo>
                <a:cubicBezTo>
                  <a:pt x="148" y="168"/>
                  <a:pt x="136" y="178"/>
                  <a:pt x="132" y="193"/>
                </a:cubicBezTo>
                <a:cubicBezTo>
                  <a:pt x="127" y="212"/>
                  <a:pt x="138" y="232"/>
                  <a:pt x="157" y="237"/>
                </a:cubicBezTo>
                <a:cubicBezTo>
                  <a:pt x="176" y="242"/>
                  <a:pt x="196" y="230"/>
                  <a:pt x="201" y="211"/>
                </a:cubicBezTo>
                <a:cubicBezTo>
                  <a:pt x="204" y="196"/>
                  <a:pt x="198" y="181"/>
                  <a:pt x="186" y="173"/>
                </a:cubicBezTo>
                <a:lnTo>
                  <a:pt x="205" y="102"/>
                </a:lnTo>
                <a:close/>
                <a:moveTo>
                  <a:pt x="166" y="24"/>
                </a:moveTo>
                <a:cubicBezTo>
                  <a:pt x="153" y="24"/>
                  <a:pt x="142" y="35"/>
                  <a:pt x="142" y="48"/>
                </a:cubicBezTo>
                <a:cubicBezTo>
                  <a:pt x="142" y="61"/>
                  <a:pt x="153" y="72"/>
                  <a:pt x="166" y="72"/>
                </a:cubicBezTo>
                <a:cubicBezTo>
                  <a:pt x="179" y="72"/>
                  <a:pt x="190" y="61"/>
                  <a:pt x="190" y="48"/>
                </a:cubicBezTo>
                <a:cubicBezTo>
                  <a:pt x="190" y="35"/>
                  <a:pt x="179" y="24"/>
                  <a:pt x="166" y="24"/>
                </a:cubicBezTo>
                <a:close/>
                <a:moveTo>
                  <a:pt x="249" y="60"/>
                </a:moveTo>
                <a:cubicBezTo>
                  <a:pt x="236" y="60"/>
                  <a:pt x="225" y="70"/>
                  <a:pt x="225" y="83"/>
                </a:cubicBezTo>
                <a:cubicBezTo>
                  <a:pt x="225" y="97"/>
                  <a:pt x="236" y="107"/>
                  <a:pt x="249" y="107"/>
                </a:cubicBezTo>
                <a:cubicBezTo>
                  <a:pt x="262" y="107"/>
                  <a:pt x="273" y="97"/>
                  <a:pt x="273" y="83"/>
                </a:cubicBezTo>
                <a:cubicBezTo>
                  <a:pt x="273" y="70"/>
                  <a:pt x="262" y="60"/>
                  <a:pt x="249" y="60"/>
                </a:cubicBezTo>
                <a:close/>
                <a:moveTo>
                  <a:pt x="285" y="143"/>
                </a:moveTo>
                <a:cubicBezTo>
                  <a:pt x="272" y="143"/>
                  <a:pt x="261" y="153"/>
                  <a:pt x="261" y="167"/>
                </a:cubicBezTo>
                <a:cubicBezTo>
                  <a:pt x="261" y="180"/>
                  <a:pt x="272" y="190"/>
                  <a:pt x="285" y="190"/>
                </a:cubicBezTo>
                <a:cubicBezTo>
                  <a:pt x="298" y="190"/>
                  <a:pt x="309" y="180"/>
                  <a:pt x="309" y="167"/>
                </a:cubicBezTo>
                <a:cubicBezTo>
                  <a:pt x="309" y="153"/>
                  <a:pt x="298" y="143"/>
                  <a:pt x="285" y="1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B7D58A07-B860-4615-8155-6A7ABE6E9BE9}"/>
              </a:ext>
            </a:extLst>
          </p:cNvPr>
          <p:cNvSpPr txBox="1"/>
          <p:nvPr/>
        </p:nvSpPr>
        <p:spPr>
          <a:xfrm>
            <a:off x="4329735" y="2557375"/>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AKTIVITAS (TASK)</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sp>
        <p:nvSpPr>
          <p:cNvPr id="58" name="TextBox 57">
            <a:extLst>
              <a:ext uri="{FF2B5EF4-FFF2-40B4-BE49-F238E27FC236}">
                <a16:creationId xmlns:a16="http://schemas.microsoft.com/office/drawing/2014/main" id="{880635DB-9602-4FB0-9A85-7FC1CCD8510E}"/>
              </a:ext>
            </a:extLst>
          </p:cNvPr>
          <p:cNvSpPr txBox="1"/>
          <p:nvPr/>
        </p:nvSpPr>
        <p:spPr>
          <a:xfrm>
            <a:off x="4442034" y="3784676"/>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WAKTU</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sp>
        <p:nvSpPr>
          <p:cNvPr id="59" name="TextBox 58">
            <a:extLst>
              <a:ext uri="{FF2B5EF4-FFF2-40B4-BE49-F238E27FC236}">
                <a16:creationId xmlns:a16="http://schemas.microsoft.com/office/drawing/2014/main" id="{B8418BD2-3433-4959-B4CC-5B87278954D8}"/>
              </a:ext>
            </a:extLst>
          </p:cNvPr>
          <p:cNvSpPr txBox="1"/>
          <p:nvPr/>
        </p:nvSpPr>
        <p:spPr>
          <a:xfrm>
            <a:off x="5262047" y="4986600"/>
            <a:ext cx="396252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Lato Black" pitchFamily="34" charset="0"/>
              </a:rPr>
              <a:t>KECAKAPAN</a:t>
            </a:r>
            <a:r>
              <a:rPr lang="en-US" sz="2400" b="1" dirty="0">
                <a:effectLst>
                  <a:outerShdw blurRad="38100" dist="38100" dir="2700000" algn="tl">
                    <a:srgbClr val="000000">
                      <a:alpha val="43137"/>
                    </a:srgbClr>
                  </a:outerShdw>
                </a:effectLst>
                <a:latin typeface="Lato" pitchFamily="34" charset="0"/>
              </a:rPr>
              <a:t> ENERGI</a:t>
            </a:r>
            <a:endParaRPr lang="en-US" sz="2400" b="1" dirty="0">
              <a:effectLst>
                <a:outerShdw blurRad="38100" dist="38100" dir="2700000" algn="tl">
                  <a:srgbClr val="000000">
                    <a:alpha val="43137"/>
                  </a:srgbClr>
                </a:outerShdw>
              </a:effectLst>
              <a:latin typeface="Lato Black" pitchFamily="34" charset="0"/>
            </a:endParaRPr>
          </a:p>
        </p:txBody>
      </p:sp>
      <p:sp>
        <p:nvSpPr>
          <p:cNvPr id="60" name="TextBox 59">
            <a:extLst>
              <a:ext uri="{FF2B5EF4-FFF2-40B4-BE49-F238E27FC236}">
                <a16:creationId xmlns:a16="http://schemas.microsoft.com/office/drawing/2014/main" id="{50B62F14-A7DB-4F8A-ABA6-C90644364F51}"/>
              </a:ext>
            </a:extLst>
          </p:cNvPr>
          <p:cNvSpPr txBox="1"/>
          <p:nvPr/>
        </p:nvSpPr>
        <p:spPr>
          <a:xfrm>
            <a:off x="792499" y="204400"/>
            <a:ext cx="8424936" cy="830997"/>
          </a:xfrm>
          <a:prstGeom prst="rect">
            <a:avLst/>
          </a:prstGeom>
          <a:noFill/>
        </p:spPr>
        <p:txBody>
          <a:bodyPr wrap="square" rtlCol="0">
            <a:spAutoFit/>
          </a:bodyPr>
          <a:lstStyle/>
          <a:p>
            <a:r>
              <a:rPr lang="af-ZA" sz="4800" b="1" noProof="1">
                <a:solidFill>
                  <a:srgbClr val="002060"/>
                </a:solidFill>
                <a:effectLst>
                  <a:outerShdw blurRad="38100" dist="38100" dir="2700000" algn="tl">
                    <a:srgbClr val="000000">
                      <a:alpha val="43137"/>
                    </a:srgbClr>
                  </a:outerShdw>
                </a:effectLst>
              </a:rPr>
              <a:t>4 Pilar Produktivitas Personal</a:t>
            </a:r>
            <a:endParaRPr lang="af-ZA" sz="4800" noProof="1">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819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1"/>
                                        </p:tgtEl>
                                        <p:attrNameLst>
                                          <p:attrName>style.visibility</p:attrName>
                                        </p:attrNameLst>
                                      </p:cBhvr>
                                      <p:to>
                                        <p:strVal val="visible"/>
                                      </p:to>
                                    </p:set>
                                    <p:anim calcmode="lin" valueType="num">
                                      <p:cBhvr additive="base">
                                        <p:cTn id="63" dur="500" fill="hold"/>
                                        <p:tgtEl>
                                          <p:spTgt spid="181"/>
                                        </p:tgtEl>
                                        <p:attrNameLst>
                                          <p:attrName>ppt_x</p:attrName>
                                        </p:attrNameLst>
                                      </p:cBhvr>
                                      <p:tavLst>
                                        <p:tav tm="0">
                                          <p:val>
                                            <p:strVal val="#ppt_x"/>
                                          </p:val>
                                        </p:tav>
                                        <p:tav tm="100000">
                                          <p:val>
                                            <p:strVal val="#ppt_x"/>
                                          </p:val>
                                        </p:tav>
                                      </p:tavLst>
                                    </p:anim>
                                    <p:anim calcmode="lin" valueType="num">
                                      <p:cBhvr additive="base">
                                        <p:cTn id="64" dur="500" fill="hold"/>
                                        <p:tgtEl>
                                          <p:spTgt spid="18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anim calcmode="lin" valueType="num">
                                      <p:cBhvr additive="base">
                                        <p:cTn id="71" dur="500" fill="hold"/>
                                        <p:tgtEl>
                                          <p:spTgt spid="185"/>
                                        </p:tgtEl>
                                        <p:attrNameLst>
                                          <p:attrName>ppt_x</p:attrName>
                                        </p:attrNameLst>
                                      </p:cBhvr>
                                      <p:tavLst>
                                        <p:tav tm="0">
                                          <p:val>
                                            <p:strVal val="#ppt_x"/>
                                          </p:val>
                                        </p:tav>
                                        <p:tav tm="100000">
                                          <p:val>
                                            <p:strVal val="#ppt_x"/>
                                          </p:val>
                                        </p:tav>
                                      </p:tavLst>
                                    </p:anim>
                                    <p:anim calcmode="lin" valueType="num">
                                      <p:cBhvr additive="base">
                                        <p:cTn id="72" dur="500" fill="hold"/>
                                        <p:tgtEl>
                                          <p:spTgt spid="18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8"/>
                                        </p:tgtEl>
                                        <p:attrNameLst>
                                          <p:attrName>style.visibility</p:attrName>
                                        </p:attrNameLst>
                                      </p:cBhvr>
                                      <p:to>
                                        <p:strVal val="visible"/>
                                      </p:to>
                                    </p:set>
                                    <p:anim calcmode="lin" valueType="num">
                                      <p:cBhvr additive="base">
                                        <p:cTn id="75" dur="500" fill="hold"/>
                                        <p:tgtEl>
                                          <p:spTgt spid="448"/>
                                        </p:tgtEl>
                                        <p:attrNameLst>
                                          <p:attrName>ppt_x</p:attrName>
                                        </p:attrNameLst>
                                      </p:cBhvr>
                                      <p:tavLst>
                                        <p:tav tm="0">
                                          <p:val>
                                            <p:strVal val="#ppt_x"/>
                                          </p:val>
                                        </p:tav>
                                        <p:tav tm="100000">
                                          <p:val>
                                            <p:strVal val="#ppt_x"/>
                                          </p:val>
                                        </p:tav>
                                      </p:tavLst>
                                    </p:anim>
                                    <p:anim calcmode="lin" valueType="num">
                                      <p:cBhvr additive="base">
                                        <p:cTn id="76" dur="500" fill="hold"/>
                                        <p:tgtEl>
                                          <p:spTgt spid="44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87"/>
                                        </p:tgtEl>
                                        <p:attrNameLst>
                                          <p:attrName>style.visibility</p:attrName>
                                        </p:attrNameLst>
                                      </p:cBhvr>
                                      <p:to>
                                        <p:strVal val="visible"/>
                                      </p:to>
                                    </p:set>
                                    <p:anim calcmode="lin" valueType="num">
                                      <p:cBhvr additive="base">
                                        <p:cTn id="83" dur="500" fill="hold"/>
                                        <p:tgtEl>
                                          <p:spTgt spid="187"/>
                                        </p:tgtEl>
                                        <p:attrNameLst>
                                          <p:attrName>ppt_x</p:attrName>
                                        </p:attrNameLst>
                                      </p:cBhvr>
                                      <p:tavLst>
                                        <p:tav tm="0">
                                          <p:val>
                                            <p:strVal val="#ppt_x"/>
                                          </p:val>
                                        </p:tav>
                                        <p:tav tm="100000">
                                          <p:val>
                                            <p:strVal val="#ppt_x"/>
                                          </p:val>
                                        </p:tav>
                                      </p:tavLst>
                                    </p:anim>
                                    <p:anim calcmode="lin" valueType="num">
                                      <p:cBhvr additive="base">
                                        <p:cTn id="84" dur="500" fill="hold"/>
                                        <p:tgtEl>
                                          <p:spTgt spid="18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1"/>
                                        </p:tgtEl>
                                        <p:attrNameLst>
                                          <p:attrName>style.visibility</p:attrName>
                                        </p:attrNameLst>
                                      </p:cBhvr>
                                      <p:to>
                                        <p:strVal val="visible"/>
                                      </p:to>
                                    </p:set>
                                    <p:anim calcmode="lin" valueType="num">
                                      <p:cBhvr additive="base">
                                        <p:cTn id="87" dur="500" fill="hold"/>
                                        <p:tgtEl>
                                          <p:spTgt spid="451"/>
                                        </p:tgtEl>
                                        <p:attrNameLst>
                                          <p:attrName>ppt_x</p:attrName>
                                        </p:attrNameLst>
                                      </p:cBhvr>
                                      <p:tavLst>
                                        <p:tav tm="0">
                                          <p:val>
                                            <p:strVal val="#ppt_x"/>
                                          </p:val>
                                        </p:tav>
                                        <p:tav tm="100000">
                                          <p:val>
                                            <p:strVal val="#ppt_x"/>
                                          </p:val>
                                        </p:tav>
                                      </p:tavLst>
                                    </p:anim>
                                    <p:anim calcmode="lin" valueType="num">
                                      <p:cBhvr additive="base">
                                        <p:cTn id="88" dur="500" fill="hold"/>
                                        <p:tgtEl>
                                          <p:spTgt spid="45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83"/>
                                        </p:tgtEl>
                                        <p:attrNameLst>
                                          <p:attrName>style.visibility</p:attrName>
                                        </p:attrNameLst>
                                      </p:cBhvr>
                                      <p:to>
                                        <p:strVal val="visible"/>
                                      </p:to>
                                    </p:set>
                                    <p:anim calcmode="lin" valueType="num">
                                      <p:cBhvr additive="base">
                                        <p:cTn id="95" dur="500" fill="hold"/>
                                        <p:tgtEl>
                                          <p:spTgt spid="183"/>
                                        </p:tgtEl>
                                        <p:attrNameLst>
                                          <p:attrName>ppt_x</p:attrName>
                                        </p:attrNameLst>
                                      </p:cBhvr>
                                      <p:tavLst>
                                        <p:tav tm="0">
                                          <p:val>
                                            <p:strVal val="#ppt_x"/>
                                          </p:val>
                                        </p:tav>
                                        <p:tav tm="100000">
                                          <p:val>
                                            <p:strVal val="#ppt_x"/>
                                          </p:val>
                                        </p:tav>
                                      </p:tavLst>
                                    </p:anim>
                                    <p:anim calcmode="lin" valueType="num">
                                      <p:cBhvr additive="base">
                                        <p:cTn id="96" dur="500" fill="hold"/>
                                        <p:tgtEl>
                                          <p:spTgt spid="18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0"/>
                                        </p:tgtEl>
                                        <p:attrNameLst>
                                          <p:attrName>style.visibility</p:attrName>
                                        </p:attrNameLst>
                                      </p:cBhvr>
                                      <p:to>
                                        <p:strVal val="visible"/>
                                      </p:to>
                                    </p:set>
                                    <p:anim calcmode="lin" valueType="num">
                                      <p:cBhvr additive="base">
                                        <p:cTn id="99" dur="500" fill="hold"/>
                                        <p:tgtEl>
                                          <p:spTgt spid="450"/>
                                        </p:tgtEl>
                                        <p:attrNameLst>
                                          <p:attrName>ppt_x</p:attrName>
                                        </p:attrNameLst>
                                      </p:cBhvr>
                                      <p:tavLst>
                                        <p:tav tm="0">
                                          <p:val>
                                            <p:strVal val="#ppt_x"/>
                                          </p:val>
                                        </p:tav>
                                        <p:tav tm="100000">
                                          <p:val>
                                            <p:strVal val="#ppt_x"/>
                                          </p:val>
                                        </p:tav>
                                      </p:tavLst>
                                    </p:anim>
                                    <p:anim calcmode="lin" valueType="num">
                                      <p:cBhvr additive="base">
                                        <p:cTn id="100" dur="500" fill="hold"/>
                                        <p:tgtEl>
                                          <p:spTgt spid="45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fill="hold"/>
                                        <p:tgtEl>
                                          <p:spTgt spid="55"/>
                                        </p:tgtEl>
                                        <p:attrNameLst>
                                          <p:attrName>ppt_x</p:attrName>
                                        </p:attrNameLst>
                                      </p:cBhvr>
                                      <p:tavLst>
                                        <p:tav tm="0">
                                          <p:val>
                                            <p:strVal val="#ppt_x"/>
                                          </p:val>
                                        </p:tav>
                                        <p:tav tm="100000">
                                          <p:val>
                                            <p:strVal val="#ppt_x"/>
                                          </p:val>
                                        </p:tav>
                                      </p:tavLst>
                                    </p:anim>
                                    <p:anim calcmode="lin" valueType="num">
                                      <p:cBhvr additive="base">
                                        <p:cTn id="104" dur="500" fill="hold"/>
                                        <p:tgtEl>
                                          <p:spTgt spid="5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49"/>
                                        </p:tgtEl>
                                        <p:attrNameLst>
                                          <p:attrName>style.visibility</p:attrName>
                                        </p:attrNameLst>
                                      </p:cBhvr>
                                      <p:to>
                                        <p:strVal val="visible"/>
                                      </p:to>
                                    </p:set>
                                    <p:anim calcmode="lin" valueType="num">
                                      <p:cBhvr additive="base">
                                        <p:cTn id="111" dur="500" fill="hold"/>
                                        <p:tgtEl>
                                          <p:spTgt spid="449"/>
                                        </p:tgtEl>
                                        <p:attrNameLst>
                                          <p:attrName>ppt_x</p:attrName>
                                        </p:attrNameLst>
                                      </p:cBhvr>
                                      <p:tavLst>
                                        <p:tav tm="0">
                                          <p:val>
                                            <p:strVal val="#ppt_x"/>
                                          </p:val>
                                        </p:tav>
                                        <p:tav tm="100000">
                                          <p:val>
                                            <p:strVal val="#ppt_x"/>
                                          </p:val>
                                        </p:tav>
                                      </p:tavLst>
                                    </p:anim>
                                    <p:anim calcmode="lin" valueType="num">
                                      <p:cBhvr additive="base">
                                        <p:cTn id="112" dur="500" fill="hold"/>
                                        <p:tgtEl>
                                          <p:spTgt spid="44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additive="base">
                                        <p:cTn id="115" dur="500" fill="hold"/>
                                        <p:tgtEl>
                                          <p:spTgt spid="16"/>
                                        </p:tgtEl>
                                        <p:attrNameLst>
                                          <p:attrName>ppt_x</p:attrName>
                                        </p:attrNameLst>
                                      </p:cBhvr>
                                      <p:tavLst>
                                        <p:tav tm="0">
                                          <p:val>
                                            <p:strVal val="#ppt_x"/>
                                          </p:val>
                                        </p:tav>
                                        <p:tav tm="100000">
                                          <p:val>
                                            <p:strVal val="#ppt_x"/>
                                          </p:val>
                                        </p:tav>
                                      </p:tavLst>
                                    </p:anim>
                                    <p:anim calcmode="lin" valueType="num">
                                      <p:cBhvr additive="base">
                                        <p:cTn id="116" dur="500" fill="hold"/>
                                        <p:tgtEl>
                                          <p:spTgt spid="1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additive="base">
                                        <p:cTn id="123" dur="500" fill="hold"/>
                                        <p:tgtEl>
                                          <p:spTgt spid="22"/>
                                        </p:tgtEl>
                                        <p:attrNameLst>
                                          <p:attrName>ppt_x</p:attrName>
                                        </p:attrNameLst>
                                      </p:cBhvr>
                                      <p:tavLst>
                                        <p:tav tm="0">
                                          <p:val>
                                            <p:strVal val="#ppt_x"/>
                                          </p:val>
                                        </p:tav>
                                        <p:tav tm="100000">
                                          <p:val>
                                            <p:strVal val="#ppt_x"/>
                                          </p:val>
                                        </p:tav>
                                      </p:tavLst>
                                    </p:anim>
                                    <p:anim calcmode="lin" valueType="num">
                                      <p:cBhvr additive="base">
                                        <p:cTn id="124" dur="500" fill="hold"/>
                                        <p:tgtEl>
                                          <p:spTgt spid="2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additive="base">
                                        <p:cTn id="127" dur="500" fill="hold"/>
                                        <p:tgtEl>
                                          <p:spTgt spid="57"/>
                                        </p:tgtEl>
                                        <p:attrNameLst>
                                          <p:attrName>ppt_x</p:attrName>
                                        </p:attrNameLst>
                                      </p:cBhvr>
                                      <p:tavLst>
                                        <p:tav tm="0">
                                          <p:val>
                                            <p:strVal val="#ppt_x"/>
                                          </p:val>
                                        </p:tav>
                                        <p:tav tm="100000">
                                          <p:val>
                                            <p:strVal val="#ppt_x"/>
                                          </p:val>
                                        </p:tav>
                                      </p:tavLst>
                                    </p:anim>
                                    <p:anim calcmode="lin" valueType="num">
                                      <p:cBhvr additive="base">
                                        <p:cTn id="128" dur="500" fill="hold"/>
                                        <p:tgtEl>
                                          <p:spTgt spid="5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500" fill="hold"/>
                                        <p:tgtEl>
                                          <p:spTgt spid="58"/>
                                        </p:tgtEl>
                                        <p:attrNameLst>
                                          <p:attrName>ppt_x</p:attrName>
                                        </p:attrNameLst>
                                      </p:cBhvr>
                                      <p:tavLst>
                                        <p:tav tm="0">
                                          <p:val>
                                            <p:strVal val="#ppt_x"/>
                                          </p:val>
                                        </p:tav>
                                        <p:tav tm="100000">
                                          <p:val>
                                            <p:strVal val="#ppt_x"/>
                                          </p:val>
                                        </p:tav>
                                      </p:tavLst>
                                    </p:anim>
                                    <p:anim calcmode="lin" valueType="num">
                                      <p:cBhvr additive="base">
                                        <p:cTn id="132" dur="500" fill="hold"/>
                                        <p:tgtEl>
                                          <p:spTgt spid="5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9" grpId="0" animBg="1"/>
      <p:bldP spid="22" grpId="0" animBg="1"/>
      <p:bldP spid="181" grpId="0"/>
      <p:bldP spid="185" grpId="0" animBg="1"/>
      <p:bldP spid="448" grpId="0" animBg="1"/>
      <p:bldP spid="187" grpId="0" animBg="1"/>
      <p:bldP spid="451" grpId="0" animBg="1"/>
      <p:bldP spid="183" grpId="0" animBg="1"/>
      <p:bldP spid="450" grpId="0" animBg="1"/>
      <p:bldP spid="29" grpId="0" animBg="1"/>
      <p:bldP spid="449" grpId="0" animBg="1"/>
      <p:bldP spid="57" grpId="0"/>
      <p:bldP spid="58" grpId="0"/>
      <p:bldP spid="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500570"/>
            <a:ext cx="9144000" cy="235743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dirty="0"/>
          </a:p>
        </p:txBody>
      </p:sp>
      <p:sp>
        <p:nvSpPr>
          <p:cNvPr id="5" name="Slide Number Placeholder 4"/>
          <p:cNvSpPr>
            <a:spLocks noGrp="1"/>
          </p:cNvSpPr>
          <p:nvPr>
            <p:ph type="sldNum" sz="quarter" idx="12"/>
          </p:nvPr>
        </p:nvSpPr>
        <p:spPr/>
        <p:txBody>
          <a:bodyPr/>
          <a:lstStyle/>
          <a:p>
            <a:fld id="{6C5A5A7D-9C6F-4A43-AFBA-C758F912D959}" type="slidenum">
              <a:rPr lang="af-ZA" smtClean="0"/>
              <a:pPr/>
              <a:t>49</a:t>
            </a:fld>
            <a:endParaRPr lang="af-ZA"/>
          </a:p>
        </p:txBody>
      </p:sp>
      <p:sp>
        <p:nvSpPr>
          <p:cNvPr id="8" name="Rectangle 7"/>
          <p:cNvSpPr/>
          <p:nvPr/>
        </p:nvSpPr>
        <p:spPr>
          <a:xfrm>
            <a:off x="0" y="0"/>
            <a:ext cx="9144000" cy="150017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dirty="0"/>
          </a:p>
        </p:txBody>
      </p:sp>
      <p:sp>
        <p:nvSpPr>
          <p:cNvPr id="10" name="Rectangle 9"/>
          <p:cNvSpPr/>
          <p:nvPr/>
        </p:nvSpPr>
        <p:spPr>
          <a:xfrm>
            <a:off x="2915816" y="2780928"/>
            <a:ext cx="2891176" cy="662041"/>
          </a:xfrm>
          <a:prstGeom prst="rect">
            <a:avLst/>
          </a:prstGeom>
        </p:spPr>
        <p:txBody>
          <a:bodyPr wrap="square">
            <a:spAutoFit/>
          </a:bodyPr>
          <a:lstStyle/>
          <a:p>
            <a:pPr>
              <a:lnSpc>
                <a:spcPts val="3600"/>
              </a:lnSpc>
              <a:spcBef>
                <a:spcPts val="600"/>
              </a:spcBef>
              <a:spcAft>
                <a:spcPts val="600"/>
              </a:spcAft>
            </a:pPr>
            <a:r>
              <a:rPr lang="id-ID" sz="6600" b="1" dirty="0">
                <a:solidFill>
                  <a:schemeClr val="accent3">
                    <a:lumMod val="50000"/>
                  </a:schemeClr>
                </a:solidFill>
              </a:rPr>
              <a:t>SELESAI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AE9DAB-67DE-4E69-8A6C-17EBD2DB7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735166"/>
            <a:ext cx="9166623" cy="6122834"/>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923330"/>
          </a:xfrm>
          <a:prstGeom prst="rect">
            <a:avLst/>
          </a:prstGeom>
          <a:solidFill>
            <a:srgbClr val="FF0000"/>
          </a:solidFill>
          <a:ln>
            <a:solidFill>
              <a:srgbClr val="FF000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Kecakapan Mengelola Aktivitas</a:t>
            </a:r>
            <a:endParaRPr lang="af-ZA" sz="3200" b="1" noProof="1">
              <a:solidFill>
                <a:schemeClr val="bg1"/>
              </a:solidFill>
            </a:endParaRPr>
          </a:p>
        </p:txBody>
      </p:sp>
    </p:spTree>
    <p:extLst>
      <p:ext uri="{BB962C8B-B14F-4D97-AF65-F5344CB8AC3E}">
        <p14:creationId xmlns:p14="http://schemas.microsoft.com/office/powerpoint/2010/main" val="1305184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1" y="12908"/>
            <a:ext cx="9166623" cy="923330"/>
          </a:xfrm>
          <a:prstGeom prst="rect">
            <a:avLst/>
          </a:prstGeom>
          <a:solidFill>
            <a:srgbClr val="0070C0"/>
          </a:solidFill>
          <a:ln>
            <a:solidFill>
              <a:srgbClr val="0070C0"/>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Kecakapan Mengelola Waktu</a:t>
            </a:r>
            <a:endParaRPr lang="af-ZA" sz="3200" b="1" noProof="1">
              <a:solidFill>
                <a:schemeClr val="bg1"/>
              </a:solidFill>
            </a:endParaRPr>
          </a:p>
        </p:txBody>
      </p:sp>
      <p:pic>
        <p:nvPicPr>
          <p:cNvPr id="3" name="Picture 2">
            <a:extLst>
              <a:ext uri="{FF2B5EF4-FFF2-40B4-BE49-F238E27FC236}">
                <a16:creationId xmlns:a16="http://schemas.microsoft.com/office/drawing/2014/main" id="{2A58BA1B-04A4-4C68-8F94-430CCBB61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8" y="1052735"/>
            <a:ext cx="9119211" cy="5699507"/>
          </a:xfrm>
          <a:prstGeom prst="rect">
            <a:avLst/>
          </a:prstGeom>
        </p:spPr>
      </p:pic>
    </p:spTree>
    <p:extLst>
      <p:ext uri="{BB962C8B-B14F-4D97-AF65-F5344CB8AC3E}">
        <p14:creationId xmlns:p14="http://schemas.microsoft.com/office/powerpoint/2010/main" val="396631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9A3E-E083-4ADD-8005-EB8683B0470F}"/>
              </a:ext>
            </a:extLst>
          </p:cNvPr>
          <p:cNvSpPr txBox="1"/>
          <p:nvPr/>
        </p:nvSpPr>
        <p:spPr>
          <a:xfrm>
            <a:off x="0" y="620688"/>
            <a:ext cx="9166623" cy="923330"/>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Kecakapan Mengelola Energi</a:t>
            </a:r>
            <a:endParaRPr lang="af-ZA" sz="3200" b="1" noProof="1">
              <a:solidFill>
                <a:schemeClr val="bg1"/>
              </a:solidFill>
            </a:endParaRPr>
          </a:p>
        </p:txBody>
      </p:sp>
      <p:pic>
        <p:nvPicPr>
          <p:cNvPr id="3" name="Picture 2">
            <a:extLst>
              <a:ext uri="{FF2B5EF4-FFF2-40B4-BE49-F238E27FC236}">
                <a16:creationId xmlns:a16="http://schemas.microsoft.com/office/drawing/2014/main" id="{10D1B70D-4AFF-4F65-A58B-A669CEC9C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 y="1700808"/>
            <a:ext cx="9144000" cy="3933371"/>
          </a:xfrm>
          <a:prstGeom prst="rect">
            <a:avLst/>
          </a:prstGeom>
        </p:spPr>
      </p:pic>
    </p:spTree>
    <p:extLst>
      <p:ext uri="{BB962C8B-B14F-4D97-AF65-F5344CB8AC3E}">
        <p14:creationId xmlns:p14="http://schemas.microsoft.com/office/powerpoint/2010/main" val="1928063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7DE0CB-2416-49E1-8555-C56F845267B2}"/>
              </a:ext>
            </a:extLst>
          </p:cNvPr>
          <p:cNvSpPr/>
          <p:nvPr/>
        </p:nvSpPr>
        <p:spPr>
          <a:xfrm>
            <a:off x="0" y="1035397"/>
            <a:ext cx="9144000" cy="527392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2" y="5657344"/>
            <a:ext cx="1670513" cy="404791"/>
          </a:xfrm>
          <a:prstGeom prst="rect">
            <a:avLst/>
          </a:prstGeom>
        </p:spPr>
      </p:pic>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744" y="5065860"/>
            <a:ext cx="1670513" cy="404791"/>
          </a:xfrm>
          <a:prstGeom prst="rect">
            <a:avLst/>
          </a:prstGeom>
        </p:spPr>
      </p:pic>
      <p:sp>
        <p:nvSpPr>
          <p:cNvPr id="4" name="Freeform 7"/>
          <p:cNvSpPr>
            <a:spLocks noEditPoints="1"/>
          </p:cNvSpPr>
          <p:nvPr/>
        </p:nvSpPr>
        <p:spPr bwMode="auto">
          <a:xfrm>
            <a:off x="1260493" y="1370226"/>
            <a:ext cx="7152379"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8"/>
          <p:cNvSpPr>
            <a:spLocks/>
          </p:cNvSpPr>
          <p:nvPr/>
        </p:nvSpPr>
        <p:spPr bwMode="auto">
          <a:xfrm>
            <a:off x="2496577" y="2487826"/>
            <a:ext cx="5916295"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
          <p:cNvSpPr>
            <a:spLocks/>
          </p:cNvSpPr>
          <p:nvPr/>
        </p:nvSpPr>
        <p:spPr bwMode="auto">
          <a:xfrm>
            <a:off x="2955090" y="3605427"/>
            <a:ext cx="5457782"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0"/>
          <p:cNvSpPr>
            <a:spLocks/>
          </p:cNvSpPr>
          <p:nvPr/>
        </p:nvSpPr>
        <p:spPr bwMode="auto">
          <a:xfrm>
            <a:off x="3696740" y="4725144"/>
            <a:ext cx="4716132" cy="1115484"/>
          </a:xfrm>
          <a:custGeom>
            <a:avLst/>
            <a:gdLst>
              <a:gd name="T0" fmla="*/ 71 w 2209"/>
              <a:gd name="T1" fmla="*/ 68 h 522"/>
              <a:gd name="T2" fmla="*/ 189 w 2209"/>
              <a:gd name="T3" fmla="*/ 215 h 522"/>
              <a:gd name="T4" fmla="*/ 265 w 2209"/>
              <a:gd name="T5" fmla="*/ 308 h 522"/>
              <a:gd name="T6" fmla="*/ 254 w 2209"/>
              <a:gd name="T7" fmla="*/ 403 h 522"/>
              <a:gd name="T8" fmla="*/ 166 w 2209"/>
              <a:gd name="T9" fmla="*/ 488 h 522"/>
              <a:gd name="T10" fmla="*/ 106 w 2209"/>
              <a:gd name="T11" fmla="*/ 522 h 522"/>
              <a:gd name="T12" fmla="*/ 2209 w 2209"/>
              <a:gd name="T13" fmla="*/ 522 h 522"/>
              <a:gd name="T14" fmla="*/ 2209 w 2209"/>
              <a:gd name="T15" fmla="*/ 0 h 522"/>
              <a:gd name="T16" fmla="*/ 0 w 2209"/>
              <a:gd name="T17" fmla="*/ 0 h 522"/>
              <a:gd name="T18" fmla="*/ 71 w 2209"/>
              <a:gd name="T19" fmla="*/ 6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9" h="522">
                <a:moveTo>
                  <a:pt x="71" y="68"/>
                </a:moveTo>
                <a:cubicBezTo>
                  <a:pt x="132" y="149"/>
                  <a:pt x="141" y="168"/>
                  <a:pt x="189" y="215"/>
                </a:cubicBezTo>
                <a:cubicBezTo>
                  <a:pt x="237" y="261"/>
                  <a:pt x="226" y="277"/>
                  <a:pt x="265" y="308"/>
                </a:cubicBezTo>
                <a:cubicBezTo>
                  <a:pt x="305" y="339"/>
                  <a:pt x="303" y="382"/>
                  <a:pt x="254" y="403"/>
                </a:cubicBezTo>
                <a:cubicBezTo>
                  <a:pt x="205" y="423"/>
                  <a:pt x="197" y="451"/>
                  <a:pt x="166" y="488"/>
                </a:cubicBezTo>
                <a:cubicBezTo>
                  <a:pt x="144" y="514"/>
                  <a:pt x="124" y="521"/>
                  <a:pt x="106" y="522"/>
                </a:cubicBezTo>
                <a:cubicBezTo>
                  <a:pt x="2209" y="522"/>
                  <a:pt x="2209" y="522"/>
                  <a:pt x="2209" y="522"/>
                </a:cubicBezTo>
                <a:cubicBezTo>
                  <a:pt x="2209" y="0"/>
                  <a:pt x="2209" y="0"/>
                  <a:pt x="2209" y="0"/>
                </a:cubicBezTo>
                <a:cubicBezTo>
                  <a:pt x="0" y="0"/>
                  <a:pt x="0" y="0"/>
                  <a:pt x="0" y="0"/>
                </a:cubicBezTo>
                <a:cubicBezTo>
                  <a:pt x="26" y="19"/>
                  <a:pt x="51" y="42"/>
                  <a:pt x="71" y="6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1"/>
          <p:cNvSpPr>
            <a:spLocks/>
          </p:cNvSpPr>
          <p:nvPr/>
        </p:nvSpPr>
        <p:spPr bwMode="auto">
          <a:xfrm>
            <a:off x="4037226" y="5840627"/>
            <a:ext cx="131005"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
          <p:cNvSpPr>
            <a:spLocks/>
          </p:cNvSpPr>
          <p:nvPr/>
        </p:nvSpPr>
        <p:spPr bwMode="auto">
          <a:xfrm>
            <a:off x="3381485" y="4725144"/>
            <a:ext cx="684600"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3"/>
          <p:cNvSpPr>
            <a:spLocks/>
          </p:cNvSpPr>
          <p:nvPr/>
        </p:nvSpPr>
        <p:spPr bwMode="auto">
          <a:xfrm>
            <a:off x="2675088" y="4725144"/>
            <a:ext cx="428932"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4"/>
          <p:cNvSpPr>
            <a:spLocks/>
          </p:cNvSpPr>
          <p:nvPr/>
        </p:nvSpPr>
        <p:spPr bwMode="auto">
          <a:xfrm>
            <a:off x="2217053" y="2487826"/>
            <a:ext cx="984641"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3335103" y="2487826"/>
            <a:ext cx="291589"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1145271" y="1361760"/>
            <a:ext cx="111988" cy="8467"/>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1976866" y="3605426"/>
            <a:ext cx="1652338"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836185" y="1370226"/>
            <a:ext cx="2366518"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717014" y="2487826"/>
            <a:ext cx="2459490" cy="1117600"/>
            <a:chOff x="3379787" y="2117725"/>
            <a:chExt cx="1847851" cy="838200"/>
          </a:xfrm>
          <a:solidFill>
            <a:srgbClr val="92D050"/>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21"/>
          <p:cNvSpPr>
            <a:spLocks/>
          </p:cNvSpPr>
          <p:nvPr/>
        </p:nvSpPr>
        <p:spPr bwMode="auto">
          <a:xfrm>
            <a:off x="995276" y="3605427"/>
            <a:ext cx="2700367"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1740609" y="4725144"/>
            <a:ext cx="2603170" cy="1115484"/>
            <a:chOff x="4151313" y="3795713"/>
            <a:chExt cx="1955800" cy="836613"/>
          </a:xfrm>
          <a:solidFill>
            <a:srgbClr val="92D050"/>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24"/>
          <p:cNvSpPr>
            <a:spLocks noEditPoints="1"/>
          </p:cNvSpPr>
          <p:nvPr/>
        </p:nvSpPr>
        <p:spPr bwMode="auto">
          <a:xfrm>
            <a:off x="1260493" y="1370226"/>
            <a:ext cx="3129299"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TextBox 180"/>
          <p:cNvSpPr txBox="1"/>
          <p:nvPr/>
        </p:nvSpPr>
        <p:spPr>
          <a:xfrm>
            <a:off x="4355560" y="1428962"/>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FOKUS ATENSI</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641" y="4396768"/>
            <a:ext cx="944076" cy="228766"/>
          </a:xfrm>
          <a:prstGeom prst="rect">
            <a:avLst/>
          </a:prstGeom>
        </p:spPr>
      </p:pic>
      <p:sp>
        <p:nvSpPr>
          <p:cNvPr id="185" name="Oval 184"/>
          <p:cNvSpPr/>
          <p:nvPr/>
        </p:nvSpPr>
        <p:spPr>
          <a:xfrm>
            <a:off x="3629777" y="3824535"/>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Freeform 34"/>
          <p:cNvSpPr>
            <a:spLocks noEditPoints="1"/>
          </p:cNvSpPr>
          <p:nvPr/>
        </p:nvSpPr>
        <p:spPr bwMode="auto">
          <a:xfrm>
            <a:off x="3776023" y="3991257"/>
            <a:ext cx="399893" cy="311377"/>
          </a:xfrm>
          <a:custGeom>
            <a:avLst/>
            <a:gdLst>
              <a:gd name="T0" fmla="*/ 334 w 334"/>
              <a:gd name="T1" fmla="*/ 214 h 261"/>
              <a:gd name="T2" fmla="*/ 304 w 334"/>
              <a:gd name="T3" fmla="*/ 236 h 261"/>
              <a:gd name="T4" fmla="*/ 293 w 334"/>
              <a:gd name="T5" fmla="*/ 236 h 261"/>
              <a:gd name="T6" fmla="*/ 144 w 334"/>
              <a:gd name="T7" fmla="*/ 176 h 261"/>
              <a:gd name="T8" fmla="*/ 144 w 334"/>
              <a:gd name="T9" fmla="*/ 195 h 261"/>
              <a:gd name="T10" fmla="*/ 58 w 334"/>
              <a:gd name="T11" fmla="*/ 261 h 261"/>
              <a:gd name="T12" fmla="*/ 2 w 334"/>
              <a:gd name="T13" fmla="*/ 208 h 261"/>
              <a:gd name="T14" fmla="*/ 88 w 334"/>
              <a:gd name="T15" fmla="*/ 142 h 261"/>
              <a:gd name="T16" fmla="*/ 120 w 334"/>
              <a:gd name="T17" fmla="*/ 144 h 261"/>
              <a:gd name="T18" fmla="*/ 120 w 334"/>
              <a:gd name="T19" fmla="*/ 117 h 261"/>
              <a:gd name="T20" fmla="*/ 88 w 334"/>
              <a:gd name="T21" fmla="*/ 118 h 261"/>
              <a:gd name="T22" fmla="*/ 2 w 334"/>
              <a:gd name="T23" fmla="*/ 52 h 261"/>
              <a:gd name="T24" fmla="*/ 58 w 334"/>
              <a:gd name="T25" fmla="*/ 0 h 261"/>
              <a:gd name="T26" fmla="*/ 144 w 334"/>
              <a:gd name="T27" fmla="*/ 65 h 261"/>
              <a:gd name="T28" fmla="*/ 144 w 334"/>
              <a:gd name="T29" fmla="*/ 84 h 261"/>
              <a:gd name="T30" fmla="*/ 293 w 334"/>
              <a:gd name="T31" fmla="*/ 25 h 261"/>
              <a:gd name="T32" fmla="*/ 304 w 334"/>
              <a:gd name="T33" fmla="*/ 25 h 261"/>
              <a:gd name="T34" fmla="*/ 334 w 334"/>
              <a:gd name="T35" fmla="*/ 46 h 261"/>
              <a:gd name="T36" fmla="*/ 235 w 334"/>
              <a:gd name="T37" fmla="*/ 130 h 261"/>
              <a:gd name="T38" fmla="*/ 93 w 334"/>
              <a:gd name="T39" fmla="*/ 40 h 261"/>
              <a:gd name="T40" fmla="*/ 37 w 334"/>
              <a:gd name="T41" fmla="*/ 36 h 261"/>
              <a:gd name="T42" fmla="*/ 88 w 334"/>
              <a:gd name="T43" fmla="*/ 89 h 261"/>
              <a:gd name="T44" fmla="*/ 93 w 334"/>
              <a:gd name="T45" fmla="*/ 40 h 261"/>
              <a:gd name="T46" fmla="*/ 88 w 334"/>
              <a:gd name="T47" fmla="*/ 172 h 261"/>
              <a:gd name="T48" fmla="*/ 37 w 334"/>
              <a:gd name="T49" fmla="*/ 224 h 261"/>
              <a:gd name="T50" fmla="*/ 93 w 334"/>
              <a:gd name="T51" fmla="*/ 220 h 261"/>
              <a:gd name="T52" fmla="*/ 186 w 334"/>
              <a:gd name="T53" fmla="*/ 154 h 261"/>
              <a:gd name="T54" fmla="*/ 298 w 334"/>
              <a:gd name="T55" fmla="*/ 35 h 261"/>
              <a:gd name="T56" fmla="*/ 156 w 334"/>
              <a:gd name="T57" fmla="*/ 136 h 261"/>
              <a:gd name="T58" fmla="*/ 128 w 334"/>
              <a:gd name="T59" fmla="*/ 155 h 261"/>
              <a:gd name="T60" fmla="*/ 133 w 334"/>
              <a:gd name="T61" fmla="*/ 161 h 261"/>
              <a:gd name="T62" fmla="*/ 168 w 334"/>
              <a:gd name="T63" fmla="*/ 148 h 261"/>
              <a:gd name="T64" fmla="*/ 144 w 334"/>
              <a:gd name="T65" fmla="*/ 117 h 261"/>
              <a:gd name="T66" fmla="*/ 150 w 334"/>
              <a:gd name="T67" fmla="*/ 105 h 261"/>
              <a:gd name="T68" fmla="*/ 138 w 334"/>
              <a:gd name="T69" fmla="*/ 95 h 261"/>
              <a:gd name="T70" fmla="*/ 129 w 334"/>
              <a:gd name="T71" fmla="*/ 104 h 261"/>
              <a:gd name="T72" fmla="*/ 126 w 334"/>
              <a:gd name="T73" fmla="*/ 106 h 261"/>
              <a:gd name="T74" fmla="*/ 192 w 334"/>
              <a:gd name="T75" fmla="*/ 130 h 261"/>
              <a:gd name="T76" fmla="*/ 168 w 334"/>
              <a:gd name="T77" fmla="*/ 130 h 261"/>
              <a:gd name="T78" fmla="*/ 192 w 334"/>
              <a:gd name="T79" fmla="*/ 130 h 261"/>
              <a:gd name="T80" fmla="*/ 226 w 334"/>
              <a:gd name="T81" fmla="*/ 138 h 261"/>
              <a:gd name="T82" fmla="*/ 190 w 334"/>
              <a:gd name="T83" fmla="*/ 165 h 261"/>
              <a:gd name="T84" fmla="*/ 322 w 334"/>
              <a:gd name="T85" fmla="*/ 21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261">
                <a:moveTo>
                  <a:pt x="329" y="204"/>
                </a:moveTo>
                <a:cubicBezTo>
                  <a:pt x="333" y="206"/>
                  <a:pt x="334" y="211"/>
                  <a:pt x="334" y="214"/>
                </a:cubicBezTo>
                <a:cubicBezTo>
                  <a:pt x="333" y="219"/>
                  <a:pt x="331" y="222"/>
                  <a:pt x="328" y="224"/>
                </a:cubicBezTo>
                <a:cubicBezTo>
                  <a:pt x="304" y="236"/>
                  <a:pt x="304" y="236"/>
                  <a:pt x="304" y="236"/>
                </a:cubicBezTo>
                <a:cubicBezTo>
                  <a:pt x="302" y="237"/>
                  <a:pt x="300" y="237"/>
                  <a:pt x="298" y="237"/>
                </a:cubicBezTo>
                <a:cubicBezTo>
                  <a:pt x="296" y="237"/>
                  <a:pt x="294" y="237"/>
                  <a:pt x="293" y="236"/>
                </a:cubicBezTo>
                <a:cubicBezTo>
                  <a:pt x="165" y="164"/>
                  <a:pt x="165" y="164"/>
                  <a:pt x="165" y="164"/>
                </a:cubicBezTo>
                <a:cubicBezTo>
                  <a:pt x="144" y="176"/>
                  <a:pt x="144" y="176"/>
                  <a:pt x="144" y="176"/>
                </a:cubicBezTo>
                <a:cubicBezTo>
                  <a:pt x="144" y="176"/>
                  <a:pt x="143" y="177"/>
                  <a:pt x="142" y="177"/>
                </a:cubicBezTo>
                <a:cubicBezTo>
                  <a:pt x="144" y="183"/>
                  <a:pt x="144" y="189"/>
                  <a:pt x="144" y="195"/>
                </a:cubicBezTo>
                <a:cubicBezTo>
                  <a:pt x="142" y="214"/>
                  <a:pt x="129" y="232"/>
                  <a:pt x="109" y="245"/>
                </a:cubicBezTo>
                <a:cubicBezTo>
                  <a:pt x="93" y="255"/>
                  <a:pt x="75" y="261"/>
                  <a:pt x="58" y="261"/>
                </a:cubicBezTo>
                <a:cubicBezTo>
                  <a:pt x="41" y="261"/>
                  <a:pt x="27" y="256"/>
                  <a:pt x="16" y="246"/>
                </a:cubicBezTo>
                <a:cubicBezTo>
                  <a:pt x="6" y="237"/>
                  <a:pt x="0" y="222"/>
                  <a:pt x="2" y="208"/>
                </a:cubicBezTo>
                <a:cubicBezTo>
                  <a:pt x="3" y="189"/>
                  <a:pt x="16" y="171"/>
                  <a:pt x="36" y="158"/>
                </a:cubicBezTo>
                <a:cubicBezTo>
                  <a:pt x="52" y="148"/>
                  <a:pt x="71" y="142"/>
                  <a:pt x="88" y="142"/>
                </a:cubicBezTo>
                <a:cubicBezTo>
                  <a:pt x="98" y="142"/>
                  <a:pt x="108" y="144"/>
                  <a:pt x="116" y="148"/>
                </a:cubicBezTo>
                <a:cubicBezTo>
                  <a:pt x="117" y="146"/>
                  <a:pt x="118" y="145"/>
                  <a:pt x="120" y="144"/>
                </a:cubicBezTo>
                <a:cubicBezTo>
                  <a:pt x="143" y="130"/>
                  <a:pt x="143" y="130"/>
                  <a:pt x="143" y="130"/>
                </a:cubicBezTo>
                <a:cubicBezTo>
                  <a:pt x="120" y="117"/>
                  <a:pt x="120" y="117"/>
                  <a:pt x="120" y="117"/>
                </a:cubicBezTo>
                <a:cubicBezTo>
                  <a:pt x="118" y="116"/>
                  <a:pt x="117" y="114"/>
                  <a:pt x="116" y="113"/>
                </a:cubicBezTo>
                <a:cubicBezTo>
                  <a:pt x="108" y="116"/>
                  <a:pt x="98" y="118"/>
                  <a:pt x="88" y="118"/>
                </a:cubicBezTo>
                <a:cubicBezTo>
                  <a:pt x="71" y="118"/>
                  <a:pt x="52" y="113"/>
                  <a:pt x="36" y="103"/>
                </a:cubicBezTo>
                <a:cubicBezTo>
                  <a:pt x="16" y="90"/>
                  <a:pt x="3" y="71"/>
                  <a:pt x="2" y="52"/>
                </a:cubicBezTo>
                <a:cubicBezTo>
                  <a:pt x="0" y="38"/>
                  <a:pt x="6" y="24"/>
                  <a:pt x="16" y="14"/>
                </a:cubicBezTo>
                <a:cubicBezTo>
                  <a:pt x="27" y="5"/>
                  <a:pt x="41" y="0"/>
                  <a:pt x="58" y="0"/>
                </a:cubicBezTo>
                <a:cubicBezTo>
                  <a:pt x="75" y="0"/>
                  <a:pt x="93" y="5"/>
                  <a:pt x="109" y="15"/>
                </a:cubicBezTo>
                <a:cubicBezTo>
                  <a:pt x="129" y="28"/>
                  <a:pt x="142" y="46"/>
                  <a:pt x="144" y="65"/>
                </a:cubicBezTo>
                <a:cubicBezTo>
                  <a:pt x="144" y="72"/>
                  <a:pt x="144" y="78"/>
                  <a:pt x="142" y="83"/>
                </a:cubicBezTo>
                <a:cubicBezTo>
                  <a:pt x="143" y="84"/>
                  <a:pt x="144" y="84"/>
                  <a:pt x="144" y="84"/>
                </a:cubicBezTo>
                <a:cubicBezTo>
                  <a:pt x="165" y="97"/>
                  <a:pt x="165" y="97"/>
                  <a:pt x="165" y="97"/>
                </a:cubicBezTo>
                <a:cubicBezTo>
                  <a:pt x="293" y="25"/>
                  <a:pt x="293" y="25"/>
                  <a:pt x="293" y="25"/>
                </a:cubicBezTo>
                <a:cubicBezTo>
                  <a:pt x="294" y="24"/>
                  <a:pt x="296" y="23"/>
                  <a:pt x="298" y="23"/>
                </a:cubicBezTo>
                <a:cubicBezTo>
                  <a:pt x="300" y="23"/>
                  <a:pt x="302" y="24"/>
                  <a:pt x="304" y="25"/>
                </a:cubicBezTo>
                <a:cubicBezTo>
                  <a:pt x="328" y="37"/>
                  <a:pt x="328" y="37"/>
                  <a:pt x="328" y="37"/>
                </a:cubicBezTo>
                <a:cubicBezTo>
                  <a:pt x="331" y="38"/>
                  <a:pt x="333" y="42"/>
                  <a:pt x="334" y="46"/>
                </a:cubicBezTo>
                <a:cubicBezTo>
                  <a:pt x="334" y="50"/>
                  <a:pt x="333" y="54"/>
                  <a:pt x="329" y="56"/>
                </a:cubicBezTo>
                <a:cubicBezTo>
                  <a:pt x="235" y="130"/>
                  <a:pt x="235" y="130"/>
                  <a:pt x="235" y="130"/>
                </a:cubicBezTo>
                <a:lnTo>
                  <a:pt x="329" y="204"/>
                </a:lnTo>
                <a:close/>
                <a:moveTo>
                  <a:pt x="93" y="40"/>
                </a:moveTo>
                <a:cubicBezTo>
                  <a:pt x="82" y="33"/>
                  <a:pt x="69" y="29"/>
                  <a:pt x="58" y="29"/>
                </a:cubicBezTo>
                <a:cubicBezTo>
                  <a:pt x="49" y="29"/>
                  <a:pt x="41" y="32"/>
                  <a:pt x="37" y="36"/>
                </a:cubicBezTo>
                <a:cubicBezTo>
                  <a:pt x="25" y="46"/>
                  <a:pt x="32" y="65"/>
                  <a:pt x="52" y="78"/>
                </a:cubicBezTo>
                <a:cubicBezTo>
                  <a:pt x="64" y="85"/>
                  <a:pt x="77" y="89"/>
                  <a:pt x="88" y="89"/>
                </a:cubicBezTo>
                <a:cubicBezTo>
                  <a:pt x="97" y="89"/>
                  <a:pt x="104" y="86"/>
                  <a:pt x="109" y="82"/>
                </a:cubicBezTo>
                <a:cubicBezTo>
                  <a:pt x="120" y="72"/>
                  <a:pt x="113" y="53"/>
                  <a:pt x="93" y="40"/>
                </a:cubicBezTo>
                <a:close/>
                <a:moveTo>
                  <a:pt x="109" y="178"/>
                </a:moveTo>
                <a:cubicBezTo>
                  <a:pt x="104" y="174"/>
                  <a:pt x="97" y="172"/>
                  <a:pt x="88" y="172"/>
                </a:cubicBezTo>
                <a:cubicBezTo>
                  <a:pt x="77" y="172"/>
                  <a:pt x="64" y="175"/>
                  <a:pt x="52" y="183"/>
                </a:cubicBezTo>
                <a:cubicBezTo>
                  <a:pt x="32" y="195"/>
                  <a:pt x="25" y="214"/>
                  <a:pt x="37" y="224"/>
                </a:cubicBezTo>
                <a:cubicBezTo>
                  <a:pt x="41" y="229"/>
                  <a:pt x="49" y="231"/>
                  <a:pt x="58" y="231"/>
                </a:cubicBezTo>
                <a:cubicBezTo>
                  <a:pt x="69" y="231"/>
                  <a:pt x="82" y="227"/>
                  <a:pt x="93" y="220"/>
                </a:cubicBezTo>
                <a:cubicBezTo>
                  <a:pt x="113" y="208"/>
                  <a:pt x="120" y="189"/>
                  <a:pt x="109" y="178"/>
                </a:cubicBezTo>
                <a:close/>
                <a:moveTo>
                  <a:pt x="186" y="154"/>
                </a:moveTo>
                <a:cubicBezTo>
                  <a:pt x="322" y="47"/>
                  <a:pt x="322" y="47"/>
                  <a:pt x="322" y="47"/>
                </a:cubicBezTo>
                <a:cubicBezTo>
                  <a:pt x="298" y="35"/>
                  <a:pt x="298" y="35"/>
                  <a:pt x="298" y="35"/>
                </a:cubicBezTo>
                <a:cubicBezTo>
                  <a:pt x="156" y="115"/>
                  <a:pt x="156" y="115"/>
                  <a:pt x="156" y="115"/>
                </a:cubicBezTo>
                <a:cubicBezTo>
                  <a:pt x="156" y="136"/>
                  <a:pt x="156" y="136"/>
                  <a:pt x="156" y="136"/>
                </a:cubicBezTo>
                <a:cubicBezTo>
                  <a:pt x="126" y="154"/>
                  <a:pt x="126" y="154"/>
                  <a:pt x="126" y="154"/>
                </a:cubicBezTo>
                <a:cubicBezTo>
                  <a:pt x="128" y="155"/>
                  <a:pt x="128" y="155"/>
                  <a:pt x="128" y="155"/>
                </a:cubicBezTo>
                <a:cubicBezTo>
                  <a:pt x="128" y="156"/>
                  <a:pt x="129" y="156"/>
                  <a:pt x="129" y="157"/>
                </a:cubicBezTo>
                <a:cubicBezTo>
                  <a:pt x="131" y="158"/>
                  <a:pt x="132" y="160"/>
                  <a:pt x="133" y="161"/>
                </a:cubicBezTo>
                <a:cubicBezTo>
                  <a:pt x="138" y="166"/>
                  <a:pt x="138" y="166"/>
                  <a:pt x="138" y="166"/>
                </a:cubicBezTo>
                <a:cubicBezTo>
                  <a:pt x="168" y="148"/>
                  <a:pt x="168" y="148"/>
                  <a:pt x="168" y="148"/>
                </a:cubicBezTo>
                <a:lnTo>
                  <a:pt x="186" y="154"/>
                </a:lnTo>
                <a:close/>
                <a:moveTo>
                  <a:pt x="144" y="117"/>
                </a:moveTo>
                <a:cubicBezTo>
                  <a:pt x="144" y="115"/>
                  <a:pt x="144" y="115"/>
                  <a:pt x="144" y="115"/>
                </a:cubicBezTo>
                <a:cubicBezTo>
                  <a:pt x="144" y="111"/>
                  <a:pt x="146" y="107"/>
                  <a:pt x="150" y="105"/>
                </a:cubicBezTo>
                <a:cubicBezTo>
                  <a:pt x="153" y="103"/>
                  <a:pt x="153" y="103"/>
                  <a:pt x="153" y="103"/>
                </a:cubicBezTo>
                <a:cubicBezTo>
                  <a:pt x="138" y="95"/>
                  <a:pt x="138" y="95"/>
                  <a:pt x="138" y="95"/>
                </a:cubicBezTo>
                <a:cubicBezTo>
                  <a:pt x="133" y="99"/>
                  <a:pt x="133" y="99"/>
                  <a:pt x="133" y="99"/>
                </a:cubicBezTo>
                <a:cubicBezTo>
                  <a:pt x="132" y="101"/>
                  <a:pt x="131" y="102"/>
                  <a:pt x="129" y="104"/>
                </a:cubicBezTo>
                <a:cubicBezTo>
                  <a:pt x="129" y="104"/>
                  <a:pt x="128" y="104"/>
                  <a:pt x="128" y="105"/>
                </a:cubicBezTo>
                <a:cubicBezTo>
                  <a:pt x="126" y="106"/>
                  <a:pt x="126" y="106"/>
                  <a:pt x="126" y="106"/>
                </a:cubicBezTo>
                <a:lnTo>
                  <a:pt x="144" y="117"/>
                </a:lnTo>
                <a:close/>
                <a:moveTo>
                  <a:pt x="192" y="130"/>
                </a:moveTo>
                <a:cubicBezTo>
                  <a:pt x="192" y="137"/>
                  <a:pt x="186" y="142"/>
                  <a:pt x="180" y="142"/>
                </a:cubicBezTo>
                <a:cubicBezTo>
                  <a:pt x="173" y="142"/>
                  <a:pt x="168" y="137"/>
                  <a:pt x="168" y="130"/>
                </a:cubicBezTo>
                <a:cubicBezTo>
                  <a:pt x="168" y="124"/>
                  <a:pt x="173" y="118"/>
                  <a:pt x="180" y="118"/>
                </a:cubicBezTo>
                <a:cubicBezTo>
                  <a:pt x="186" y="118"/>
                  <a:pt x="192" y="124"/>
                  <a:pt x="192" y="130"/>
                </a:cubicBezTo>
                <a:close/>
                <a:moveTo>
                  <a:pt x="322" y="213"/>
                </a:moveTo>
                <a:cubicBezTo>
                  <a:pt x="226" y="138"/>
                  <a:pt x="226" y="138"/>
                  <a:pt x="226" y="138"/>
                </a:cubicBezTo>
                <a:cubicBezTo>
                  <a:pt x="193" y="163"/>
                  <a:pt x="193" y="163"/>
                  <a:pt x="193" y="163"/>
                </a:cubicBezTo>
                <a:cubicBezTo>
                  <a:pt x="192" y="164"/>
                  <a:pt x="191" y="164"/>
                  <a:pt x="190" y="165"/>
                </a:cubicBezTo>
                <a:cubicBezTo>
                  <a:pt x="298" y="225"/>
                  <a:pt x="298" y="225"/>
                  <a:pt x="298" y="225"/>
                </a:cubicBezTo>
                <a:lnTo>
                  <a:pt x="322" y="2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733" y="5488304"/>
            <a:ext cx="944076" cy="228766"/>
          </a:xfrm>
          <a:prstGeom prst="rect">
            <a:avLst/>
          </a:prstGeom>
        </p:spPr>
      </p:pic>
      <p:sp>
        <p:nvSpPr>
          <p:cNvPr id="187" name="Oval 186"/>
          <p:cNvSpPr/>
          <p:nvPr/>
        </p:nvSpPr>
        <p:spPr>
          <a:xfrm>
            <a:off x="4503607" y="4913560"/>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Freeform 37"/>
          <p:cNvSpPr>
            <a:spLocks noEditPoints="1"/>
          </p:cNvSpPr>
          <p:nvPr/>
        </p:nvSpPr>
        <p:spPr bwMode="auto">
          <a:xfrm>
            <a:off x="4719118" y="5051111"/>
            <a:ext cx="274685" cy="412749"/>
          </a:xfrm>
          <a:custGeom>
            <a:avLst/>
            <a:gdLst>
              <a:gd name="T0" fmla="*/ 172 w 190"/>
              <a:gd name="T1" fmla="*/ 90 h 285"/>
              <a:gd name="T2" fmla="*/ 93 w 190"/>
              <a:gd name="T3" fmla="*/ 182 h 285"/>
              <a:gd name="T4" fmla="*/ 54 w 190"/>
              <a:gd name="T5" fmla="*/ 214 h 285"/>
              <a:gd name="T6" fmla="*/ 54 w 190"/>
              <a:gd name="T7" fmla="*/ 219 h 285"/>
              <a:gd name="T8" fmla="*/ 71 w 190"/>
              <a:gd name="T9" fmla="*/ 249 h 285"/>
              <a:gd name="T10" fmla="*/ 36 w 190"/>
              <a:gd name="T11" fmla="*/ 285 h 285"/>
              <a:gd name="T12" fmla="*/ 0 w 190"/>
              <a:gd name="T13" fmla="*/ 249 h 285"/>
              <a:gd name="T14" fmla="*/ 18 w 190"/>
              <a:gd name="T15" fmla="*/ 219 h 285"/>
              <a:gd name="T16" fmla="*/ 18 w 190"/>
              <a:gd name="T17" fmla="*/ 66 h 285"/>
              <a:gd name="T18" fmla="*/ 0 w 190"/>
              <a:gd name="T19" fmla="*/ 36 h 285"/>
              <a:gd name="T20" fmla="*/ 36 w 190"/>
              <a:gd name="T21" fmla="*/ 0 h 285"/>
              <a:gd name="T22" fmla="*/ 71 w 190"/>
              <a:gd name="T23" fmla="*/ 36 h 285"/>
              <a:gd name="T24" fmla="*/ 54 w 190"/>
              <a:gd name="T25" fmla="*/ 66 h 285"/>
              <a:gd name="T26" fmla="*/ 54 w 190"/>
              <a:gd name="T27" fmla="*/ 159 h 285"/>
              <a:gd name="T28" fmla="*/ 82 w 190"/>
              <a:gd name="T29" fmla="*/ 148 h 285"/>
              <a:gd name="T30" fmla="*/ 137 w 190"/>
              <a:gd name="T31" fmla="*/ 90 h 285"/>
              <a:gd name="T32" fmla="*/ 119 w 190"/>
              <a:gd name="T33" fmla="*/ 59 h 285"/>
              <a:gd name="T34" fmla="*/ 155 w 190"/>
              <a:gd name="T35" fmla="*/ 24 h 285"/>
              <a:gd name="T36" fmla="*/ 190 w 190"/>
              <a:gd name="T37" fmla="*/ 59 h 285"/>
              <a:gd name="T38" fmla="*/ 172 w 190"/>
              <a:gd name="T39" fmla="*/ 90 h 285"/>
              <a:gd name="T40" fmla="*/ 36 w 190"/>
              <a:gd name="T41" fmla="*/ 18 h 285"/>
              <a:gd name="T42" fmla="*/ 18 w 190"/>
              <a:gd name="T43" fmla="*/ 36 h 285"/>
              <a:gd name="T44" fmla="*/ 36 w 190"/>
              <a:gd name="T45" fmla="*/ 53 h 285"/>
              <a:gd name="T46" fmla="*/ 54 w 190"/>
              <a:gd name="T47" fmla="*/ 36 h 285"/>
              <a:gd name="T48" fmla="*/ 36 w 190"/>
              <a:gd name="T49" fmla="*/ 18 h 285"/>
              <a:gd name="T50" fmla="*/ 36 w 190"/>
              <a:gd name="T51" fmla="*/ 232 h 285"/>
              <a:gd name="T52" fmla="*/ 18 w 190"/>
              <a:gd name="T53" fmla="*/ 249 h 285"/>
              <a:gd name="T54" fmla="*/ 36 w 190"/>
              <a:gd name="T55" fmla="*/ 267 h 285"/>
              <a:gd name="T56" fmla="*/ 54 w 190"/>
              <a:gd name="T57" fmla="*/ 249 h 285"/>
              <a:gd name="T58" fmla="*/ 36 w 190"/>
              <a:gd name="T59" fmla="*/ 232 h 285"/>
              <a:gd name="T60" fmla="*/ 155 w 190"/>
              <a:gd name="T61" fmla="*/ 42 h 285"/>
              <a:gd name="T62" fmla="*/ 137 w 190"/>
              <a:gd name="T63" fmla="*/ 59 h 285"/>
              <a:gd name="T64" fmla="*/ 155 w 190"/>
              <a:gd name="T65" fmla="*/ 77 h 285"/>
              <a:gd name="T66" fmla="*/ 172 w 190"/>
              <a:gd name="T67" fmla="*/ 59 h 285"/>
              <a:gd name="T68" fmla="*/ 155 w 190"/>
              <a:gd name="T69" fmla="*/ 4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5">
                <a:moveTo>
                  <a:pt x="172" y="90"/>
                </a:moveTo>
                <a:cubicBezTo>
                  <a:pt x="172" y="157"/>
                  <a:pt x="124" y="172"/>
                  <a:pt x="93" y="182"/>
                </a:cubicBezTo>
                <a:cubicBezTo>
                  <a:pt x="63" y="191"/>
                  <a:pt x="54" y="196"/>
                  <a:pt x="54" y="214"/>
                </a:cubicBezTo>
                <a:cubicBezTo>
                  <a:pt x="54" y="219"/>
                  <a:pt x="54" y="219"/>
                  <a:pt x="54" y="219"/>
                </a:cubicBezTo>
                <a:cubicBezTo>
                  <a:pt x="64" y="225"/>
                  <a:pt x="71" y="236"/>
                  <a:pt x="71" y="249"/>
                </a:cubicBezTo>
                <a:cubicBezTo>
                  <a:pt x="71" y="269"/>
                  <a:pt x="56" y="285"/>
                  <a:pt x="36" y="285"/>
                </a:cubicBezTo>
                <a:cubicBezTo>
                  <a:pt x="16" y="285"/>
                  <a:pt x="0" y="269"/>
                  <a:pt x="0" y="249"/>
                </a:cubicBezTo>
                <a:cubicBezTo>
                  <a:pt x="0" y="236"/>
                  <a:pt x="7" y="225"/>
                  <a:pt x="18" y="219"/>
                </a:cubicBezTo>
                <a:cubicBezTo>
                  <a:pt x="18" y="66"/>
                  <a:pt x="18" y="66"/>
                  <a:pt x="18" y="66"/>
                </a:cubicBezTo>
                <a:cubicBezTo>
                  <a:pt x="7" y="60"/>
                  <a:pt x="0" y="49"/>
                  <a:pt x="0" y="36"/>
                </a:cubicBezTo>
                <a:cubicBezTo>
                  <a:pt x="0" y="16"/>
                  <a:pt x="16" y="0"/>
                  <a:pt x="36" y="0"/>
                </a:cubicBezTo>
                <a:cubicBezTo>
                  <a:pt x="56" y="0"/>
                  <a:pt x="71" y="16"/>
                  <a:pt x="71" y="36"/>
                </a:cubicBezTo>
                <a:cubicBezTo>
                  <a:pt x="71" y="49"/>
                  <a:pt x="64" y="60"/>
                  <a:pt x="54" y="66"/>
                </a:cubicBezTo>
                <a:cubicBezTo>
                  <a:pt x="54" y="159"/>
                  <a:pt x="54" y="159"/>
                  <a:pt x="54" y="159"/>
                </a:cubicBezTo>
                <a:cubicBezTo>
                  <a:pt x="63" y="154"/>
                  <a:pt x="73" y="151"/>
                  <a:pt x="82" y="148"/>
                </a:cubicBezTo>
                <a:cubicBezTo>
                  <a:pt x="117" y="137"/>
                  <a:pt x="136" y="129"/>
                  <a:pt x="137" y="90"/>
                </a:cubicBezTo>
                <a:cubicBezTo>
                  <a:pt x="126" y="84"/>
                  <a:pt x="119" y="73"/>
                  <a:pt x="119" y="59"/>
                </a:cubicBezTo>
                <a:cubicBezTo>
                  <a:pt x="119" y="40"/>
                  <a:pt x="135" y="24"/>
                  <a:pt x="155" y="24"/>
                </a:cubicBezTo>
                <a:cubicBezTo>
                  <a:pt x="174" y="24"/>
                  <a:pt x="190" y="40"/>
                  <a:pt x="190" y="59"/>
                </a:cubicBezTo>
                <a:cubicBezTo>
                  <a:pt x="190" y="73"/>
                  <a:pt x="183" y="84"/>
                  <a:pt x="172" y="90"/>
                </a:cubicBezTo>
                <a:close/>
                <a:moveTo>
                  <a:pt x="36" y="18"/>
                </a:moveTo>
                <a:cubicBezTo>
                  <a:pt x="26" y="18"/>
                  <a:pt x="18" y="26"/>
                  <a:pt x="18" y="36"/>
                </a:cubicBezTo>
                <a:cubicBezTo>
                  <a:pt x="18" y="45"/>
                  <a:pt x="26" y="53"/>
                  <a:pt x="36" y="53"/>
                </a:cubicBezTo>
                <a:cubicBezTo>
                  <a:pt x="46" y="53"/>
                  <a:pt x="54" y="45"/>
                  <a:pt x="54" y="36"/>
                </a:cubicBezTo>
                <a:cubicBezTo>
                  <a:pt x="54" y="26"/>
                  <a:pt x="46" y="18"/>
                  <a:pt x="36" y="18"/>
                </a:cubicBezTo>
                <a:close/>
                <a:moveTo>
                  <a:pt x="36" y="232"/>
                </a:moveTo>
                <a:cubicBezTo>
                  <a:pt x="26" y="232"/>
                  <a:pt x="18" y="239"/>
                  <a:pt x="18" y="249"/>
                </a:cubicBezTo>
                <a:cubicBezTo>
                  <a:pt x="18" y="259"/>
                  <a:pt x="26" y="267"/>
                  <a:pt x="36" y="267"/>
                </a:cubicBezTo>
                <a:cubicBezTo>
                  <a:pt x="46" y="267"/>
                  <a:pt x="54" y="259"/>
                  <a:pt x="54" y="249"/>
                </a:cubicBezTo>
                <a:cubicBezTo>
                  <a:pt x="54" y="239"/>
                  <a:pt x="46" y="232"/>
                  <a:pt x="36" y="232"/>
                </a:cubicBezTo>
                <a:close/>
                <a:moveTo>
                  <a:pt x="155" y="42"/>
                </a:moveTo>
                <a:cubicBezTo>
                  <a:pt x="145" y="42"/>
                  <a:pt x="137" y="50"/>
                  <a:pt x="137" y="59"/>
                </a:cubicBezTo>
                <a:cubicBezTo>
                  <a:pt x="137" y="69"/>
                  <a:pt x="145" y="77"/>
                  <a:pt x="155" y="77"/>
                </a:cubicBezTo>
                <a:cubicBezTo>
                  <a:pt x="164" y="77"/>
                  <a:pt x="172" y="69"/>
                  <a:pt x="172" y="59"/>
                </a:cubicBezTo>
                <a:cubicBezTo>
                  <a:pt x="172" y="50"/>
                  <a:pt x="164" y="42"/>
                  <a:pt x="155" y="4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7947" y="3261114"/>
            <a:ext cx="944076" cy="228766"/>
          </a:xfrm>
          <a:prstGeom prst="rect">
            <a:avLst/>
          </a:prstGeom>
        </p:spPr>
      </p:pic>
      <p:sp>
        <p:nvSpPr>
          <p:cNvPr id="183" name="Oval 182"/>
          <p:cNvSpPr/>
          <p:nvPr/>
        </p:nvSpPr>
        <p:spPr>
          <a:xfrm>
            <a:off x="3423776" y="2680655"/>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36"/>
          <p:cNvSpPr>
            <a:spLocks noEditPoints="1"/>
          </p:cNvSpPr>
          <p:nvPr/>
        </p:nvSpPr>
        <p:spPr bwMode="auto">
          <a:xfrm>
            <a:off x="3580992" y="2871982"/>
            <a:ext cx="376671" cy="281913"/>
          </a:xfrm>
          <a:custGeom>
            <a:avLst/>
            <a:gdLst>
              <a:gd name="T0" fmla="*/ 261 w 261"/>
              <a:gd name="T1" fmla="*/ 195 h 195"/>
              <a:gd name="T2" fmla="*/ 0 w 261"/>
              <a:gd name="T3" fmla="*/ 195 h 195"/>
              <a:gd name="T4" fmla="*/ 0 w 261"/>
              <a:gd name="T5" fmla="*/ 0 h 195"/>
              <a:gd name="T6" fmla="*/ 17 w 261"/>
              <a:gd name="T7" fmla="*/ 0 h 195"/>
              <a:gd name="T8" fmla="*/ 17 w 261"/>
              <a:gd name="T9" fmla="*/ 179 h 195"/>
              <a:gd name="T10" fmla="*/ 261 w 261"/>
              <a:gd name="T11" fmla="*/ 179 h 195"/>
              <a:gd name="T12" fmla="*/ 261 w 261"/>
              <a:gd name="T13" fmla="*/ 195 h 195"/>
              <a:gd name="T14" fmla="*/ 82 w 261"/>
              <a:gd name="T15" fmla="*/ 163 h 195"/>
              <a:gd name="T16" fmla="*/ 49 w 261"/>
              <a:gd name="T17" fmla="*/ 163 h 195"/>
              <a:gd name="T18" fmla="*/ 49 w 261"/>
              <a:gd name="T19" fmla="*/ 98 h 195"/>
              <a:gd name="T20" fmla="*/ 82 w 261"/>
              <a:gd name="T21" fmla="*/ 98 h 195"/>
              <a:gd name="T22" fmla="*/ 82 w 261"/>
              <a:gd name="T23" fmla="*/ 163 h 195"/>
              <a:gd name="T24" fmla="*/ 130 w 261"/>
              <a:gd name="T25" fmla="*/ 163 h 195"/>
              <a:gd name="T26" fmla="*/ 98 w 261"/>
              <a:gd name="T27" fmla="*/ 163 h 195"/>
              <a:gd name="T28" fmla="*/ 98 w 261"/>
              <a:gd name="T29" fmla="*/ 33 h 195"/>
              <a:gd name="T30" fmla="*/ 130 w 261"/>
              <a:gd name="T31" fmla="*/ 33 h 195"/>
              <a:gd name="T32" fmla="*/ 130 w 261"/>
              <a:gd name="T33" fmla="*/ 163 h 195"/>
              <a:gd name="T34" fmla="*/ 179 w 261"/>
              <a:gd name="T35" fmla="*/ 163 h 195"/>
              <a:gd name="T36" fmla="*/ 147 w 261"/>
              <a:gd name="T37" fmla="*/ 163 h 195"/>
              <a:gd name="T38" fmla="*/ 147 w 261"/>
              <a:gd name="T39" fmla="*/ 65 h 195"/>
              <a:gd name="T40" fmla="*/ 179 w 261"/>
              <a:gd name="T41" fmla="*/ 65 h 195"/>
              <a:gd name="T42" fmla="*/ 179 w 261"/>
              <a:gd name="T43" fmla="*/ 163 h 195"/>
              <a:gd name="T44" fmla="*/ 228 w 261"/>
              <a:gd name="T45" fmla="*/ 163 h 195"/>
              <a:gd name="T46" fmla="*/ 196 w 261"/>
              <a:gd name="T47" fmla="*/ 163 h 195"/>
              <a:gd name="T48" fmla="*/ 196 w 261"/>
              <a:gd name="T49" fmla="*/ 17 h 195"/>
              <a:gd name="T50" fmla="*/ 228 w 261"/>
              <a:gd name="T51" fmla="*/ 17 h 195"/>
              <a:gd name="T52" fmla="*/ 228 w 261"/>
              <a:gd name="T53" fmla="*/ 16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 h="195">
                <a:moveTo>
                  <a:pt x="261" y="195"/>
                </a:moveTo>
                <a:lnTo>
                  <a:pt x="0" y="195"/>
                </a:lnTo>
                <a:lnTo>
                  <a:pt x="0" y="0"/>
                </a:lnTo>
                <a:lnTo>
                  <a:pt x="17" y="0"/>
                </a:lnTo>
                <a:lnTo>
                  <a:pt x="17" y="179"/>
                </a:lnTo>
                <a:lnTo>
                  <a:pt x="261" y="179"/>
                </a:lnTo>
                <a:lnTo>
                  <a:pt x="261" y="195"/>
                </a:lnTo>
                <a:close/>
                <a:moveTo>
                  <a:pt x="82" y="163"/>
                </a:moveTo>
                <a:lnTo>
                  <a:pt x="49" y="163"/>
                </a:lnTo>
                <a:lnTo>
                  <a:pt x="49" y="98"/>
                </a:lnTo>
                <a:lnTo>
                  <a:pt x="82" y="98"/>
                </a:lnTo>
                <a:lnTo>
                  <a:pt x="82" y="163"/>
                </a:lnTo>
                <a:close/>
                <a:moveTo>
                  <a:pt x="130" y="163"/>
                </a:moveTo>
                <a:lnTo>
                  <a:pt x="98" y="163"/>
                </a:lnTo>
                <a:lnTo>
                  <a:pt x="98" y="33"/>
                </a:lnTo>
                <a:lnTo>
                  <a:pt x="130" y="33"/>
                </a:lnTo>
                <a:lnTo>
                  <a:pt x="130" y="163"/>
                </a:lnTo>
                <a:close/>
                <a:moveTo>
                  <a:pt x="179" y="163"/>
                </a:moveTo>
                <a:lnTo>
                  <a:pt x="147" y="163"/>
                </a:lnTo>
                <a:lnTo>
                  <a:pt x="147" y="65"/>
                </a:lnTo>
                <a:lnTo>
                  <a:pt x="179" y="65"/>
                </a:lnTo>
                <a:lnTo>
                  <a:pt x="179" y="163"/>
                </a:lnTo>
                <a:close/>
                <a:moveTo>
                  <a:pt x="228" y="163"/>
                </a:moveTo>
                <a:lnTo>
                  <a:pt x="196" y="163"/>
                </a:lnTo>
                <a:lnTo>
                  <a:pt x="196" y="17"/>
                </a:lnTo>
                <a:lnTo>
                  <a:pt x="228" y="17"/>
                </a:lnTo>
                <a:lnTo>
                  <a:pt x="228" y="16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9847" y="2134199"/>
            <a:ext cx="944076" cy="228766"/>
          </a:xfrm>
          <a:prstGeom prst="rect">
            <a:avLst/>
          </a:prstGeom>
        </p:spPr>
      </p:pic>
      <p:sp>
        <p:nvSpPr>
          <p:cNvPr id="29" name="Oval 28"/>
          <p:cNvSpPr/>
          <p:nvPr/>
        </p:nvSpPr>
        <p:spPr>
          <a:xfrm>
            <a:off x="3401061" y="1569970"/>
            <a:ext cx="680308" cy="68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Freeform 35"/>
          <p:cNvSpPr>
            <a:spLocks noEditPoints="1"/>
          </p:cNvSpPr>
          <p:nvPr/>
        </p:nvSpPr>
        <p:spPr bwMode="auto">
          <a:xfrm>
            <a:off x="3533107" y="1732386"/>
            <a:ext cx="398145" cy="313127"/>
          </a:xfrm>
          <a:custGeom>
            <a:avLst/>
            <a:gdLst>
              <a:gd name="T0" fmla="*/ 306 w 332"/>
              <a:gd name="T1" fmla="*/ 256 h 262"/>
              <a:gd name="T2" fmla="*/ 296 w 332"/>
              <a:gd name="T3" fmla="*/ 262 h 262"/>
              <a:gd name="T4" fmla="*/ 36 w 332"/>
              <a:gd name="T5" fmla="*/ 262 h 262"/>
              <a:gd name="T6" fmla="*/ 26 w 332"/>
              <a:gd name="T7" fmla="*/ 256 h 262"/>
              <a:gd name="T8" fmla="*/ 0 w 332"/>
              <a:gd name="T9" fmla="*/ 167 h 262"/>
              <a:gd name="T10" fmla="*/ 166 w 332"/>
              <a:gd name="T11" fmla="*/ 0 h 262"/>
              <a:gd name="T12" fmla="*/ 332 w 332"/>
              <a:gd name="T13" fmla="*/ 167 h 262"/>
              <a:gd name="T14" fmla="*/ 306 w 332"/>
              <a:gd name="T15" fmla="*/ 256 h 262"/>
              <a:gd name="T16" fmla="*/ 47 w 332"/>
              <a:gd name="T17" fmla="*/ 143 h 262"/>
              <a:gd name="T18" fmla="*/ 24 w 332"/>
              <a:gd name="T19" fmla="*/ 167 h 262"/>
              <a:gd name="T20" fmla="*/ 47 w 332"/>
              <a:gd name="T21" fmla="*/ 190 h 262"/>
              <a:gd name="T22" fmla="*/ 71 w 332"/>
              <a:gd name="T23" fmla="*/ 167 h 262"/>
              <a:gd name="T24" fmla="*/ 47 w 332"/>
              <a:gd name="T25" fmla="*/ 143 h 262"/>
              <a:gd name="T26" fmla="*/ 83 w 332"/>
              <a:gd name="T27" fmla="*/ 60 h 262"/>
              <a:gd name="T28" fmla="*/ 59 w 332"/>
              <a:gd name="T29" fmla="*/ 83 h 262"/>
              <a:gd name="T30" fmla="*/ 83 w 332"/>
              <a:gd name="T31" fmla="*/ 107 h 262"/>
              <a:gd name="T32" fmla="*/ 107 w 332"/>
              <a:gd name="T33" fmla="*/ 83 h 262"/>
              <a:gd name="T34" fmla="*/ 83 w 332"/>
              <a:gd name="T35" fmla="*/ 60 h 262"/>
              <a:gd name="T36" fmla="*/ 205 w 332"/>
              <a:gd name="T37" fmla="*/ 102 h 262"/>
              <a:gd name="T38" fmla="*/ 196 w 332"/>
              <a:gd name="T39" fmla="*/ 87 h 262"/>
              <a:gd name="T40" fmla="*/ 182 w 332"/>
              <a:gd name="T41" fmla="*/ 96 h 262"/>
              <a:gd name="T42" fmla="*/ 163 w 332"/>
              <a:gd name="T43" fmla="*/ 167 h 262"/>
              <a:gd name="T44" fmla="*/ 132 w 332"/>
              <a:gd name="T45" fmla="*/ 193 h 262"/>
              <a:gd name="T46" fmla="*/ 157 w 332"/>
              <a:gd name="T47" fmla="*/ 237 h 262"/>
              <a:gd name="T48" fmla="*/ 201 w 332"/>
              <a:gd name="T49" fmla="*/ 211 h 262"/>
              <a:gd name="T50" fmla="*/ 186 w 332"/>
              <a:gd name="T51" fmla="*/ 173 h 262"/>
              <a:gd name="T52" fmla="*/ 205 w 332"/>
              <a:gd name="T53" fmla="*/ 102 h 262"/>
              <a:gd name="T54" fmla="*/ 166 w 332"/>
              <a:gd name="T55" fmla="*/ 24 h 262"/>
              <a:gd name="T56" fmla="*/ 142 w 332"/>
              <a:gd name="T57" fmla="*/ 48 h 262"/>
              <a:gd name="T58" fmla="*/ 166 w 332"/>
              <a:gd name="T59" fmla="*/ 72 h 262"/>
              <a:gd name="T60" fmla="*/ 190 w 332"/>
              <a:gd name="T61" fmla="*/ 48 h 262"/>
              <a:gd name="T62" fmla="*/ 166 w 332"/>
              <a:gd name="T63" fmla="*/ 24 h 262"/>
              <a:gd name="T64" fmla="*/ 249 w 332"/>
              <a:gd name="T65" fmla="*/ 60 h 262"/>
              <a:gd name="T66" fmla="*/ 225 w 332"/>
              <a:gd name="T67" fmla="*/ 83 h 262"/>
              <a:gd name="T68" fmla="*/ 249 w 332"/>
              <a:gd name="T69" fmla="*/ 107 h 262"/>
              <a:gd name="T70" fmla="*/ 273 w 332"/>
              <a:gd name="T71" fmla="*/ 83 h 262"/>
              <a:gd name="T72" fmla="*/ 249 w 332"/>
              <a:gd name="T73" fmla="*/ 60 h 262"/>
              <a:gd name="T74" fmla="*/ 285 w 332"/>
              <a:gd name="T75" fmla="*/ 143 h 262"/>
              <a:gd name="T76" fmla="*/ 261 w 332"/>
              <a:gd name="T77" fmla="*/ 167 h 262"/>
              <a:gd name="T78" fmla="*/ 285 w 332"/>
              <a:gd name="T79" fmla="*/ 190 h 262"/>
              <a:gd name="T80" fmla="*/ 309 w 332"/>
              <a:gd name="T81" fmla="*/ 167 h 262"/>
              <a:gd name="T82" fmla="*/ 285 w 332"/>
              <a:gd name="T83" fmla="*/ 14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2" h="262">
                <a:moveTo>
                  <a:pt x="306" y="256"/>
                </a:moveTo>
                <a:cubicBezTo>
                  <a:pt x="304" y="259"/>
                  <a:pt x="300" y="262"/>
                  <a:pt x="296" y="262"/>
                </a:cubicBezTo>
                <a:cubicBezTo>
                  <a:pt x="36" y="262"/>
                  <a:pt x="36" y="262"/>
                  <a:pt x="36" y="262"/>
                </a:cubicBezTo>
                <a:cubicBezTo>
                  <a:pt x="32" y="262"/>
                  <a:pt x="28" y="259"/>
                  <a:pt x="26" y="256"/>
                </a:cubicBezTo>
                <a:cubicBezTo>
                  <a:pt x="9" y="229"/>
                  <a:pt x="0" y="198"/>
                  <a:pt x="0" y="167"/>
                </a:cubicBezTo>
                <a:cubicBezTo>
                  <a:pt x="0" y="75"/>
                  <a:pt x="74" y="0"/>
                  <a:pt x="166" y="0"/>
                </a:cubicBezTo>
                <a:cubicBezTo>
                  <a:pt x="258" y="0"/>
                  <a:pt x="332" y="75"/>
                  <a:pt x="332" y="167"/>
                </a:cubicBezTo>
                <a:cubicBezTo>
                  <a:pt x="332" y="198"/>
                  <a:pt x="323" y="229"/>
                  <a:pt x="306" y="256"/>
                </a:cubicBezTo>
                <a:close/>
                <a:moveTo>
                  <a:pt x="47" y="143"/>
                </a:moveTo>
                <a:cubicBezTo>
                  <a:pt x="34" y="143"/>
                  <a:pt x="24" y="153"/>
                  <a:pt x="24" y="167"/>
                </a:cubicBezTo>
                <a:cubicBezTo>
                  <a:pt x="24" y="180"/>
                  <a:pt x="34" y="190"/>
                  <a:pt x="47" y="190"/>
                </a:cubicBezTo>
                <a:cubicBezTo>
                  <a:pt x="61" y="190"/>
                  <a:pt x="71" y="180"/>
                  <a:pt x="71" y="167"/>
                </a:cubicBezTo>
                <a:cubicBezTo>
                  <a:pt x="71" y="153"/>
                  <a:pt x="61" y="143"/>
                  <a:pt x="47" y="143"/>
                </a:cubicBezTo>
                <a:close/>
                <a:moveTo>
                  <a:pt x="83" y="60"/>
                </a:moveTo>
                <a:cubicBezTo>
                  <a:pt x="70" y="60"/>
                  <a:pt x="59" y="70"/>
                  <a:pt x="59" y="83"/>
                </a:cubicBezTo>
                <a:cubicBezTo>
                  <a:pt x="59" y="97"/>
                  <a:pt x="70" y="107"/>
                  <a:pt x="83" y="107"/>
                </a:cubicBezTo>
                <a:cubicBezTo>
                  <a:pt x="96" y="107"/>
                  <a:pt x="107" y="97"/>
                  <a:pt x="107" y="83"/>
                </a:cubicBezTo>
                <a:cubicBezTo>
                  <a:pt x="107" y="70"/>
                  <a:pt x="96" y="60"/>
                  <a:pt x="83" y="60"/>
                </a:cubicBezTo>
                <a:close/>
                <a:moveTo>
                  <a:pt x="205" y="102"/>
                </a:moveTo>
                <a:cubicBezTo>
                  <a:pt x="206" y="95"/>
                  <a:pt x="203" y="89"/>
                  <a:pt x="196" y="87"/>
                </a:cubicBezTo>
                <a:cubicBezTo>
                  <a:pt x="190" y="86"/>
                  <a:pt x="184" y="90"/>
                  <a:pt x="182" y="96"/>
                </a:cubicBezTo>
                <a:cubicBezTo>
                  <a:pt x="163" y="167"/>
                  <a:pt x="163" y="167"/>
                  <a:pt x="163" y="167"/>
                </a:cubicBezTo>
                <a:cubicBezTo>
                  <a:pt x="148" y="168"/>
                  <a:pt x="136" y="178"/>
                  <a:pt x="132" y="193"/>
                </a:cubicBezTo>
                <a:cubicBezTo>
                  <a:pt x="127" y="212"/>
                  <a:pt x="138" y="232"/>
                  <a:pt x="157" y="237"/>
                </a:cubicBezTo>
                <a:cubicBezTo>
                  <a:pt x="176" y="242"/>
                  <a:pt x="196" y="230"/>
                  <a:pt x="201" y="211"/>
                </a:cubicBezTo>
                <a:cubicBezTo>
                  <a:pt x="204" y="196"/>
                  <a:pt x="198" y="181"/>
                  <a:pt x="186" y="173"/>
                </a:cubicBezTo>
                <a:lnTo>
                  <a:pt x="205" y="102"/>
                </a:lnTo>
                <a:close/>
                <a:moveTo>
                  <a:pt x="166" y="24"/>
                </a:moveTo>
                <a:cubicBezTo>
                  <a:pt x="153" y="24"/>
                  <a:pt x="142" y="35"/>
                  <a:pt x="142" y="48"/>
                </a:cubicBezTo>
                <a:cubicBezTo>
                  <a:pt x="142" y="61"/>
                  <a:pt x="153" y="72"/>
                  <a:pt x="166" y="72"/>
                </a:cubicBezTo>
                <a:cubicBezTo>
                  <a:pt x="179" y="72"/>
                  <a:pt x="190" y="61"/>
                  <a:pt x="190" y="48"/>
                </a:cubicBezTo>
                <a:cubicBezTo>
                  <a:pt x="190" y="35"/>
                  <a:pt x="179" y="24"/>
                  <a:pt x="166" y="24"/>
                </a:cubicBezTo>
                <a:close/>
                <a:moveTo>
                  <a:pt x="249" y="60"/>
                </a:moveTo>
                <a:cubicBezTo>
                  <a:pt x="236" y="60"/>
                  <a:pt x="225" y="70"/>
                  <a:pt x="225" y="83"/>
                </a:cubicBezTo>
                <a:cubicBezTo>
                  <a:pt x="225" y="97"/>
                  <a:pt x="236" y="107"/>
                  <a:pt x="249" y="107"/>
                </a:cubicBezTo>
                <a:cubicBezTo>
                  <a:pt x="262" y="107"/>
                  <a:pt x="273" y="97"/>
                  <a:pt x="273" y="83"/>
                </a:cubicBezTo>
                <a:cubicBezTo>
                  <a:pt x="273" y="70"/>
                  <a:pt x="262" y="60"/>
                  <a:pt x="249" y="60"/>
                </a:cubicBezTo>
                <a:close/>
                <a:moveTo>
                  <a:pt x="285" y="143"/>
                </a:moveTo>
                <a:cubicBezTo>
                  <a:pt x="272" y="143"/>
                  <a:pt x="261" y="153"/>
                  <a:pt x="261" y="167"/>
                </a:cubicBezTo>
                <a:cubicBezTo>
                  <a:pt x="261" y="180"/>
                  <a:pt x="272" y="190"/>
                  <a:pt x="285" y="190"/>
                </a:cubicBezTo>
                <a:cubicBezTo>
                  <a:pt x="298" y="190"/>
                  <a:pt x="309" y="180"/>
                  <a:pt x="309" y="167"/>
                </a:cubicBezTo>
                <a:cubicBezTo>
                  <a:pt x="309" y="153"/>
                  <a:pt x="298" y="143"/>
                  <a:pt x="285" y="1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B7D58A07-B860-4615-8155-6A7ABE6E9BE9}"/>
              </a:ext>
            </a:extLst>
          </p:cNvPr>
          <p:cNvSpPr txBox="1"/>
          <p:nvPr/>
        </p:nvSpPr>
        <p:spPr>
          <a:xfrm>
            <a:off x="4329735" y="2557375"/>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AKTIVITAS (TASK)</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sp>
        <p:nvSpPr>
          <p:cNvPr id="58" name="TextBox 57">
            <a:extLst>
              <a:ext uri="{FF2B5EF4-FFF2-40B4-BE49-F238E27FC236}">
                <a16:creationId xmlns:a16="http://schemas.microsoft.com/office/drawing/2014/main" id="{880635DB-9602-4FB0-9A85-7FC1CCD8510E}"/>
              </a:ext>
            </a:extLst>
          </p:cNvPr>
          <p:cNvSpPr txBox="1"/>
          <p:nvPr/>
        </p:nvSpPr>
        <p:spPr>
          <a:xfrm>
            <a:off x="4442034" y="3784676"/>
            <a:ext cx="3962520"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latin typeface="Lato Black" pitchFamily="34" charset="0"/>
              </a:rPr>
              <a:t>KECAKAPAN MENGELOLA WAKTU</a:t>
            </a:r>
            <a:endParaRPr lang="en-US" sz="2400" b="1" dirty="0">
              <a:solidFill>
                <a:schemeClr val="bg1"/>
              </a:solidFill>
              <a:effectLst>
                <a:outerShdw blurRad="38100" dist="38100" dir="2700000" algn="tl">
                  <a:srgbClr val="000000">
                    <a:alpha val="43137"/>
                  </a:srgbClr>
                </a:outerShdw>
              </a:effectLst>
              <a:latin typeface="Lato" pitchFamily="34" charset="0"/>
            </a:endParaRPr>
          </a:p>
        </p:txBody>
      </p:sp>
      <p:sp>
        <p:nvSpPr>
          <p:cNvPr id="59" name="TextBox 58">
            <a:extLst>
              <a:ext uri="{FF2B5EF4-FFF2-40B4-BE49-F238E27FC236}">
                <a16:creationId xmlns:a16="http://schemas.microsoft.com/office/drawing/2014/main" id="{B8418BD2-3433-4959-B4CC-5B87278954D8}"/>
              </a:ext>
            </a:extLst>
          </p:cNvPr>
          <p:cNvSpPr txBox="1"/>
          <p:nvPr/>
        </p:nvSpPr>
        <p:spPr>
          <a:xfrm>
            <a:off x="5262047" y="4986600"/>
            <a:ext cx="396252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Lato Black" pitchFamily="34" charset="0"/>
              </a:rPr>
              <a:t>KECAKAPAN</a:t>
            </a:r>
            <a:r>
              <a:rPr lang="en-US" sz="2400" b="1" dirty="0">
                <a:effectLst>
                  <a:outerShdw blurRad="38100" dist="38100" dir="2700000" algn="tl">
                    <a:srgbClr val="000000">
                      <a:alpha val="43137"/>
                    </a:srgbClr>
                  </a:outerShdw>
                </a:effectLst>
                <a:latin typeface="Lato" pitchFamily="34" charset="0"/>
              </a:rPr>
              <a:t> ENERGI</a:t>
            </a:r>
            <a:endParaRPr lang="en-US" sz="2400" b="1" dirty="0">
              <a:effectLst>
                <a:outerShdw blurRad="38100" dist="38100" dir="2700000" algn="tl">
                  <a:srgbClr val="000000">
                    <a:alpha val="43137"/>
                  </a:srgbClr>
                </a:outerShdw>
              </a:effectLst>
              <a:latin typeface="Lato Black" pitchFamily="34" charset="0"/>
            </a:endParaRPr>
          </a:p>
        </p:txBody>
      </p:sp>
      <p:sp>
        <p:nvSpPr>
          <p:cNvPr id="60" name="TextBox 59">
            <a:extLst>
              <a:ext uri="{FF2B5EF4-FFF2-40B4-BE49-F238E27FC236}">
                <a16:creationId xmlns:a16="http://schemas.microsoft.com/office/drawing/2014/main" id="{50B62F14-A7DB-4F8A-ABA6-C90644364F51}"/>
              </a:ext>
            </a:extLst>
          </p:cNvPr>
          <p:cNvSpPr txBox="1"/>
          <p:nvPr/>
        </p:nvSpPr>
        <p:spPr>
          <a:xfrm>
            <a:off x="792499" y="204400"/>
            <a:ext cx="8424936" cy="830997"/>
          </a:xfrm>
          <a:prstGeom prst="rect">
            <a:avLst/>
          </a:prstGeom>
          <a:noFill/>
        </p:spPr>
        <p:txBody>
          <a:bodyPr wrap="square" rtlCol="0">
            <a:spAutoFit/>
          </a:bodyPr>
          <a:lstStyle/>
          <a:p>
            <a:r>
              <a:rPr lang="af-ZA" sz="4800" b="1" noProof="1">
                <a:solidFill>
                  <a:srgbClr val="002060"/>
                </a:solidFill>
                <a:effectLst>
                  <a:outerShdw blurRad="38100" dist="38100" dir="2700000" algn="tl">
                    <a:srgbClr val="000000">
                      <a:alpha val="43137"/>
                    </a:srgbClr>
                  </a:outerShdw>
                </a:effectLst>
              </a:rPr>
              <a:t>4 Pilar Produktivitas Personal</a:t>
            </a:r>
            <a:endParaRPr lang="af-ZA" sz="4800" noProof="1">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7910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1"/>
                                        </p:tgtEl>
                                        <p:attrNameLst>
                                          <p:attrName>style.visibility</p:attrName>
                                        </p:attrNameLst>
                                      </p:cBhvr>
                                      <p:to>
                                        <p:strVal val="visible"/>
                                      </p:to>
                                    </p:set>
                                    <p:anim calcmode="lin" valueType="num">
                                      <p:cBhvr additive="base">
                                        <p:cTn id="63" dur="500" fill="hold"/>
                                        <p:tgtEl>
                                          <p:spTgt spid="181"/>
                                        </p:tgtEl>
                                        <p:attrNameLst>
                                          <p:attrName>ppt_x</p:attrName>
                                        </p:attrNameLst>
                                      </p:cBhvr>
                                      <p:tavLst>
                                        <p:tav tm="0">
                                          <p:val>
                                            <p:strVal val="#ppt_x"/>
                                          </p:val>
                                        </p:tav>
                                        <p:tav tm="100000">
                                          <p:val>
                                            <p:strVal val="#ppt_x"/>
                                          </p:val>
                                        </p:tav>
                                      </p:tavLst>
                                    </p:anim>
                                    <p:anim calcmode="lin" valueType="num">
                                      <p:cBhvr additive="base">
                                        <p:cTn id="64" dur="500" fill="hold"/>
                                        <p:tgtEl>
                                          <p:spTgt spid="18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anim calcmode="lin" valueType="num">
                                      <p:cBhvr additive="base">
                                        <p:cTn id="71" dur="500" fill="hold"/>
                                        <p:tgtEl>
                                          <p:spTgt spid="185"/>
                                        </p:tgtEl>
                                        <p:attrNameLst>
                                          <p:attrName>ppt_x</p:attrName>
                                        </p:attrNameLst>
                                      </p:cBhvr>
                                      <p:tavLst>
                                        <p:tav tm="0">
                                          <p:val>
                                            <p:strVal val="#ppt_x"/>
                                          </p:val>
                                        </p:tav>
                                        <p:tav tm="100000">
                                          <p:val>
                                            <p:strVal val="#ppt_x"/>
                                          </p:val>
                                        </p:tav>
                                      </p:tavLst>
                                    </p:anim>
                                    <p:anim calcmode="lin" valueType="num">
                                      <p:cBhvr additive="base">
                                        <p:cTn id="72" dur="500" fill="hold"/>
                                        <p:tgtEl>
                                          <p:spTgt spid="18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8"/>
                                        </p:tgtEl>
                                        <p:attrNameLst>
                                          <p:attrName>style.visibility</p:attrName>
                                        </p:attrNameLst>
                                      </p:cBhvr>
                                      <p:to>
                                        <p:strVal val="visible"/>
                                      </p:to>
                                    </p:set>
                                    <p:anim calcmode="lin" valueType="num">
                                      <p:cBhvr additive="base">
                                        <p:cTn id="75" dur="500" fill="hold"/>
                                        <p:tgtEl>
                                          <p:spTgt spid="448"/>
                                        </p:tgtEl>
                                        <p:attrNameLst>
                                          <p:attrName>ppt_x</p:attrName>
                                        </p:attrNameLst>
                                      </p:cBhvr>
                                      <p:tavLst>
                                        <p:tav tm="0">
                                          <p:val>
                                            <p:strVal val="#ppt_x"/>
                                          </p:val>
                                        </p:tav>
                                        <p:tav tm="100000">
                                          <p:val>
                                            <p:strVal val="#ppt_x"/>
                                          </p:val>
                                        </p:tav>
                                      </p:tavLst>
                                    </p:anim>
                                    <p:anim calcmode="lin" valueType="num">
                                      <p:cBhvr additive="base">
                                        <p:cTn id="76" dur="500" fill="hold"/>
                                        <p:tgtEl>
                                          <p:spTgt spid="44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87"/>
                                        </p:tgtEl>
                                        <p:attrNameLst>
                                          <p:attrName>style.visibility</p:attrName>
                                        </p:attrNameLst>
                                      </p:cBhvr>
                                      <p:to>
                                        <p:strVal val="visible"/>
                                      </p:to>
                                    </p:set>
                                    <p:anim calcmode="lin" valueType="num">
                                      <p:cBhvr additive="base">
                                        <p:cTn id="83" dur="500" fill="hold"/>
                                        <p:tgtEl>
                                          <p:spTgt spid="187"/>
                                        </p:tgtEl>
                                        <p:attrNameLst>
                                          <p:attrName>ppt_x</p:attrName>
                                        </p:attrNameLst>
                                      </p:cBhvr>
                                      <p:tavLst>
                                        <p:tav tm="0">
                                          <p:val>
                                            <p:strVal val="#ppt_x"/>
                                          </p:val>
                                        </p:tav>
                                        <p:tav tm="100000">
                                          <p:val>
                                            <p:strVal val="#ppt_x"/>
                                          </p:val>
                                        </p:tav>
                                      </p:tavLst>
                                    </p:anim>
                                    <p:anim calcmode="lin" valueType="num">
                                      <p:cBhvr additive="base">
                                        <p:cTn id="84" dur="500" fill="hold"/>
                                        <p:tgtEl>
                                          <p:spTgt spid="18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1"/>
                                        </p:tgtEl>
                                        <p:attrNameLst>
                                          <p:attrName>style.visibility</p:attrName>
                                        </p:attrNameLst>
                                      </p:cBhvr>
                                      <p:to>
                                        <p:strVal val="visible"/>
                                      </p:to>
                                    </p:set>
                                    <p:anim calcmode="lin" valueType="num">
                                      <p:cBhvr additive="base">
                                        <p:cTn id="87" dur="500" fill="hold"/>
                                        <p:tgtEl>
                                          <p:spTgt spid="451"/>
                                        </p:tgtEl>
                                        <p:attrNameLst>
                                          <p:attrName>ppt_x</p:attrName>
                                        </p:attrNameLst>
                                      </p:cBhvr>
                                      <p:tavLst>
                                        <p:tav tm="0">
                                          <p:val>
                                            <p:strVal val="#ppt_x"/>
                                          </p:val>
                                        </p:tav>
                                        <p:tav tm="100000">
                                          <p:val>
                                            <p:strVal val="#ppt_x"/>
                                          </p:val>
                                        </p:tav>
                                      </p:tavLst>
                                    </p:anim>
                                    <p:anim calcmode="lin" valueType="num">
                                      <p:cBhvr additive="base">
                                        <p:cTn id="88" dur="500" fill="hold"/>
                                        <p:tgtEl>
                                          <p:spTgt spid="45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83"/>
                                        </p:tgtEl>
                                        <p:attrNameLst>
                                          <p:attrName>style.visibility</p:attrName>
                                        </p:attrNameLst>
                                      </p:cBhvr>
                                      <p:to>
                                        <p:strVal val="visible"/>
                                      </p:to>
                                    </p:set>
                                    <p:anim calcmode="lin" valueType="num">
                                      <p:cBhvr additive="base">
                                        <p:cTn id="95" dur="500" fill="hold"/>
                                        <p:tgtEl>
                                          <p:spTgt spid="183"/>
                                        </p:tgtEl>
                                        <p:attrNameLst>
                                          <p:attrName>ppt_x</p:attrName>
                                        </p:attrNameLst>
                                      </p:cBhvr>
                                      <p:tavLst>
                                        <p:tav tm="0">
                                          <p:val>
                                            <p:strVal val="#ppt_x"/>
                                          </p:val>
                                        </p:tav>
                                        <p:tav tm="100000">
                                          <p:val>
                                            <p:strVal val="#ppt_x"/>
                                          </p:val>
                                        </p:tav>
                                      </p:tavLst>
                                    </p:anim>
                                    <p:anim calcmode="lin" valueType="num">
                                      <p:cBhvr additive="base">
                                        <p:cTn id="96" dur="500" fill="hold"/>
                                        <p:tgtEl>
                                          <p:spTgt spid="18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0"/>
                                        </p:tgtEl>
                                        <p:attrNameLst>
                                          <p:attrName>style.visibility</p:attrName>
                                        </p:attrNameLst>
                                      </p:cBhvr>
                                      <p:to>
                                        <p:strVal val="visible"/>
                                      </p:to>
                                    </p:set>
                                    <p:anim calcmode="lin" valueType="num">
                                      <p:cBhvr additive="base">
                                        <p:cTn id="99" dur="500" fill="hold"/>
                                        <p:tgtEl>
                                          <p:spTgt spid="450"/>
                                        </p:tgtEl>
                                        <p:attrNameLst>
                                          <p:attrName>ppt_x</p:attrName>
                                        </p:attrNameLst>
                                      </p:cBhvr>
                                      <p:tavLst>
                                        <p:tav tm="0">
                                          <p:val>
                                            <p:strVal val="#ppt_x"/>
                                          </p:val>
                                        </p:tav>
                                        <p:tav tm="100000">
                                          <p:val>
                                            <p:strVal val="#ppt_x"/>
                                          </p:val>
                                        </p:tav>
                                      </p:tavLst>
                                    </p:anim>
                                    <p:anim calcmode="lin" valueType="num">
                                      <p:cBhvr additive="base">
                                        <p:cTn id="100" dur="500" fill="hold"/>
                                        <p:tgtEl>
                                          <p:spTgt spid="45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fill="hold"/>
                                        <p:tgtEl>
                                          <p:spTgt spid="55"/>
                                        </p:tgtEl>
                                        <p:attrNameLst>
                                          <p:attrName>ppt_x</p:attrName>
                                        </p:attrNameLst>
                                      </p:cBhvr>
                                      <p:tavLst>
                                        <p:tav tm="0">
                                          <p:val>
                                            <p:strVal val="#ppt_x"/>
                                          </p:val>
                                        </p:tav>
                                        <p:tav tm="100000">
                                          <p:val>
                                            <p:strVal val="#ppt_x"/>
                                          </p:val>
                                        </p:tav>
                                      </p:tavLst>
                                    </p:anim>
                                    <p:anim calcmode="lin" valueType="num">
                                      <p:cBhvr additive="base">
                                        <p:cTn id="104" dur="500" fill="hold"/>
                                        <p:tgtEl>
                                          <p:spTgt spid="5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49"/>
                                        </p:tgtEl>
                                        <p:attrNameLst>
                                          <p:attrName>style.visibility</p:attrName>
                                        </p:attrNameLst>
                                      </p:cBhvr>
                                      <p:to>
                                        <p:strVal val="visible"/>
                                      </p:to>
                                    </p:set>
                                    <p:anim calcmode="lin" valueType="num">
                                      <p:cBhvr additive="base">
                                        <p:cTn id="111" dur="500" fill="hold"/>
                                        <p:tgtEl>
                                          <p:spTgt spid="449"/>
                                        </p:tgtEl>
                                        <p:attrNameLst>
                                          <p:attrName>ppt_x</p:attrName>
                                        </p:attrNameLst>
                                      </p:cBhvr>
                                      <p:tavLst>
                                        <p:tav tm="0">
                                          <p:val>
                                            <p:strVal val="#ppt_x"/>
                                          </p:val>
                                        </p:tav>
                                        <p:tav tm="100000">
                                          <p:val>
                                            <p:strVal val="#ppt_x"/>
                                          </p:val>
                                        </p:tav>
                                      </p:tavLst>
                                    </p:anim>
                                    <p:anim calcmode="lin" valueType="num">
                                      <p:cBhvr additive="base">
                                        <p:cTn id="112" dur="500" fill="hold"/>
                                        <p:tgtEl>
                                          <p:spTgt spid="44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additive="base">
                                        <p:cTn id="115" dur="500" fill="hold"/>
                                        <p:tgtEl>
                                          <p:spTgt spid="16"/>
                                        </p:tgtEl>
                                        <p:attrNameLst>
                                          <p:attrName>ppt_x</p:attrName>
                                        </p:attrNameLst>
                                      </p:cBhvr>
                                      <p:tavLst>
                                        <p:tav tm="0">
                                          <p:val>
                                            <p:strVal val="#ppt_x"/>
                                          </p:val>
                                        </p:tav>
                                        <p:tav tm="100000">
                                          <p:val>
                                            <p:strVal val="#ppt_x"/>
                                          </p:val>
                                        </p:tav>
                                      </p:tavLst>
                                    </p:anim>
                                    <p:anim calcmode="lin" valueType="num">
                                      <p:cBhvr additive="base">
                                        <p:cTn id="116" dur="500" fill="hold"/>
                                        <p:tgtEl>
                                          <p:spTgt spid="1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additive="base">
                                        <p:cTn id="123" dur="500" fill="hold"/>
                                        <p:tgtEl>
                                          <p:spTgt spid="22"/>
                                        </p:tgtEl>
                                        <p:attrNameLst>
                                          <p:attrName>ppt_x</p:attrName>
                                        </p:attrNameLst>
                                      </p:cBhvr>
                                      <p:tavLst>
                                        <p:tav tm="0">
                                          <p:val>
                                            <p:strVal val="#ppt_x"/>
                                          </p:val>
                                        </p:tav>
                                        <p:tav tm="100000">
                                          <p:val>
                                            <p:strVal val="#ppt_x"/>
                                          </p:val>
                                        </p:tav>
                                      </p:tavLst>
                                    </p:anim>
                                    <p:anim calcmode="lin" valueType="num">
                                      <p:cBhvr additive="base">
                                        <p:cTn id="124" dur="500" fill="hold"/>
                                        <p:tgtEl>
                                          <p:spTgt spid="2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additive="base">
                                        <p:cTn id="127" dur="500" fill="hold"/>
                                        <p:tgtEl>
                                          <p:spTgt spid="57"/>
                                        </p:tgtEl>
                                        <p:attrNameLst>
                                          <p:attrName>ppt_x</p:attrName>
                                        </p:attrNameLst>
                                      </p:cBhvr>
                                      <p:tavLst>
                                        <p:tav tm="0">
                                          <p:val>
                                            <p:strVal val="#ppt_x"/>
                                          </p:val>
                                        </p:tav>
                                        <p:tav tm="100000">
                                          <p:val>
                                            <p:strVal val="#ppt_x"/>
                                          </p:val>
                                        </p:tav>
                                      </p:tavLst>
                                    </p:anim>
                                    <p:anim calcmode="lin" valueType="num">
                                      <p:cBhvr additive="base">
                                        <p:cTn id="128" dur="500" fill="hold"/>
                                        <p:tgtEl>
                                          <p:spTgt spid="5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500" fill="hold"/>
                                        <p:tgtEl>
                                          <p:spTgt spid="58"/>
                                        </p:tgtEl>
                                        <p:attrNameLst>
                                          <p:attrName>ppt_x</p:attrName>
                                        </p:attrNameLst>
                                      </p:cBhvr>
                                      <p:tavLst>
                                        <p:tav tm="0">
                                          <p:val>
                                            <p:strVal val="#ppt_x"/>
                                          </p:val>
                                        </p:tav>
                                        <p:tav tm="100000">
                                          <p:val>
                                            <p:strVal val="#ppt_x"/>
                                          </p:val>
                                        </p:tav>
                                      </p:tavLst>
                                    </p:anim>
                                    <p:anim calcmode="lin" valueType="num">
                                      <p:cBhvr additive="base">
                                        <p:cTn id="132" dur="500" fill="hold"/>
                                        <p:tgtEl>
                                          <p:spTgt spid="5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9" grpId="0" animBg="1"/>
      <p:bldP spid="22" grpId="0" animBg="1"/>
      <p:bldP spid="181" grpId="0"/>
      <p:bldP spid="185" grpId="0" animBg="1"/>
      <p:bldP spid="448" grpId="0" animBg="1"/>
      <p:bldP spid="187" grpId="0" animBg="1"/>
      <p:bldP spid="451" grpId="0" animBg="1"/>
      <p:bldP spid="183" grpId="0" animBg="1"/>
      <p:bldP spid="450" grpId="0" animBg="1"/>
      <p:bldP spid="29" grpId="0" animBg="1"/>
      <p:bldP spid="449" grpId="0" animBg="1"/>
      <p:bldP spid="57" grpId="0"/>
      <p:bldP spid="5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16832"/>
            <a:ext cx="9144000" cy="254641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9</a:t>
            </a:fld>
            <a:endParaRPr lang="af-ZA" sz="1800" b="1" dirty="0">
              <a:solidFill>
                <a:srgbClr val="000066"/>
              </a:solidFill>
            </a:endParaRPr>
          </a:p>
        </p:txBody>
      </p:sp>
      <p:sp>
        <p:nvSpPr>
          <p:cNvPr id="3" name="TextBox 2"/>
          <p:cNvSpPr txBox="1"/>
          <p:nvPr/>
        </p:nvSpPr>
        <p:spPr>
          <a:xfrm>
            <a:off x="467544" y="2132856"/>
            <a:ext cx="8424936" cy="1938992"/>
          </a:xfrm>
          <a:prstGeom prst="rect">
            <a:avLst/>
          </a:prstGeom>
          <a:noFill/>
        </p:spPr>
        <p:txBody>
          <a:bodyPr wrap="square" rtlCol="0">
            <a:spAutoFit/>
          </a:bodyPr>
          <a:lstStyle/>
          <a:p>
            <a:r>
              <a:rPr lang="af-ZA" sz="6000" b="1" noProof="1">
                <a:solidFill>
                  <a:schemeClr val="bg1"/>
                </a:solidFill>
              </a:rPr>
              <a:t>Strategi Kelola </a:t>
            </a:r>
          </a:p>
          <a:p>
            <a:r>
              <a:rPr lang="af-ZA" sz="6000" b="1" noProof="1">
                <a:solidFill>
                  <a:schemeClr val="bg1"/>
                </a:solidFill>
              </a:rPr>
              <a:t>FOKUS ATENSI</a:t>
            </a:r>
            <a:endParaRPr lang="af-ZA" sz="6000" noProof="1"/>
          </a:p>
        </p:txBody>
      </p:sp>
      <p:sp>
        <p:nvSpPr>
          <p:cNvPr id="4" name="Rectangle 3">
            <a:extLst>
              <a:ext uri="{FF2B5EF4-FFF2-40B4-BE49-F238E27FC236}">
                <a16:creationId xmlns:a16="http://schemas.microsoft.com/office/drawing/2014/main" id="{9DEB700B-07E1-4882-B25A-E77918FB101A}"/>
              </a:ext>
            </a:extLst>
          </p:cNvPr>
          <p:cNvSpPr/>
          <p:nvPr/>
        </p:nvSpPr>
        <p:spPr>
          <a:xfrm>
            <a:off x="0" y="0"/>
            <a:ext cx="9144000" cy="1788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7" name="Rectangle 6">
            <a:extLst>
              <a:ext uri="{FF2B5EF4-FFF2-40B4-BE49-F238E27FC236}">
                <a16:creationId xmlns:a16="http://schemas.microsoft.com/office/drawing/2014/main" id="{883CFCB0-036C-444D-BD88-C98878284ACA}"/>
              </a:ext>
            </a:extLst>
          </p:cNvPr>
          <p:cNvSpPr/>
          <p:nvPr/>
        </p:nvSpPr>
        <p:spPr>
          <a:xfrm>
            <a:off x="-10943" y="4692425"/>
            <a:ext cx="9144000" cy="21575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Tree>
    <p:extLst>
      <p:ext uri="{BB962C8B-B14F-4D97-AF65-F5344CB8AC3E}">
        <p14:creationId xmlns:p14="http://schemas.microsoft.com/office/powerpoint/2010/main" val="590078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TotalTime>
  <Words>806</Words>
  <Application>Microsoft Office PowerPoint</Application>
  <PresentationFormat>On-screen Show (4:3)</PresentationFormat>
  <Paragraphs>116</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Lato</vt:lpstr>
      <vt:lpstr>Lato Black</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erik rajapresentasi</cp:lastModifiedBy>
  <cp:revision>191</cp:revision>
  <dcterms:created xsi:type="dcterms:W3CDTF">2011-07-20T07:31:16Z</dcterms:created>
  <dcterms:modified xsi:type="dcterms:W3CDTF">2022-01-07T04:30:05Z</dcterms:modified>
</cp:coreProperties>
</file>